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0"/>
  </p:notesMasterIdLst>
  <p:sldIdLst>
    <p:sldId id="317" r:id="rId2"/>
    <p:sldId id="258" r:id="rId3"/>
    <p:sldId id="300" r:id="rId4"/>
    <p:sldId id="257" r:id="rId5"/>
    <p:sldId id="316" r:id="rId6"/>
    <p:sldId id="309" r:id="rId7"/>
    <p:sldId id="314" r:id="rId8"/>
    <p:sldId id="273" r:id="rId9"/>
    <p:sldId id="315" r:id="rId10"/>
    <p:sldId id="302" r:id="rId11"/>
    <p:sldId id="306" r:id="rId12"/>
    <p:sldId id="303" r:id="rId13"/>
    <p:sldId id="307" r:id="rId14"/>
    <p:sldId id="305" r:id="rId15"/>
    <p:sldId id="308" r:id="rId16"/>
    <p:sldId id="304" r:id="rId17"/>
    <p:sldId id="261" r:id="rId18"/>
    <p:sldId id="310" r:id="rId19"/>
  </p:sldIdLst>
  <p:sldSz cx="9144000" cy="5143500" type="screen16x9"/>
  <p:notesSz cx="6858000" cy="9144000"/>
  <p:embeddedFontLst>
    <p:embeddedFont>
      <p:font typeface="Abel" panose="020B0604020202020204" charset="0"/>
      <p:regular r:id="rId21"/>
    </p:embeddedFont>
    <p:embeddedFont>
      <p:font typeface=".Vn3DH" panose="020B7200000000000000"/>
      <p:regular r:id="rId22"/>
    </p:embeddedFont>
    <p:embeddedFont>
      <p:font typeface="Viga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  <p15:guide id="3" pos="450">
          <p15:clr>
            <a:srgbClr val="9AA0A6"/>
          </p15:clr>
        </p15:guide>
        <p15:guide id="4" pos="5310">
          <p15:clr>
            <a:srgbClr val="9AA0A6"/>
          </p15:clr>
        </p15:guide>
        <p15:guide id="5" orient="horz" pos="341">
          <p15:clr>
            <a:srgbClr val="9AA0A6"/>
          </p15:clr>
        </p15:guide>
        <p15:guide id="6" orient="horz" pos="2916" userDrawn="1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ấn Anh" initials="TA" lastIdx="2" clrIdx="0">
    <p:extLst>
      <p:ext uri="{19B8F6BF-5375-455C-9EA6-DF929625EA0E}">
        <p15:presenceInfo xmlns:p15="http://schemas.microsoft.com/office/powerpoint/2012/main" userId="6c9cfc65af0e7e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34C942-EDE7-492F-A5E2-69EE7B0F3D90}">
  <a:tblStyle styleId="{E034C942-EDE7-492F-A5E2-69EE7B0F3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  <p:guide pos="450"/>
        <p:guide pos="5310"/>
        <p:guide orient="horz" pos="341"/>
        <p:guide orient="horz" pos="29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.Vn3DH" panose="020B7200000000000000" pitchFamily="34" charset="0"/>
        <a:ea typeface=".Vn3DH" panose="020B7200000000000000" pitchFamily="34" charset="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8810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274c6c70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274c6c70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5458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8bac9508_0_6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f8bac9508_0_6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2a1b1ccb9_0_24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2a1b1ccb9_0_24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299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f8bac950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f8bac950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30700" y="1608075"/>
            <a:ext cx="5682600" cy="135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Viga"/>
              <a:buNone/>
              <a:defRPr sz="4000">
                <a:latin typeface="Viga"/>
                <a:ea typeface="Viga"/>
                <a:cs typeface="Viga"/>
                <a:sym typeface="Vig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1700" y="3007425"/>
            <a:ext cx="8520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bel"/>
              <a:buNone/>
              <a:defRPr sz="2000"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04300" y="2992650"/>
            <a:ext cx="2735400" cy="9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536250" y="1250550"/>
            <a:ext cx="2071500" cy="90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9200" y="1247025"/>
            <a:ext cx="7266900" cy="31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subTitle" idx="1"/>
          </p:nvPr>
        </p:nvSpPr>
        <p:spPr>
          <a:xfrm>
            <a:off x="7727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7727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2"/>
          </p:nvPr>
        </p:nvSpPr>
        <p:spPr>
          <a:xfrm>
            <a:off x="27099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9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464722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 hasCustomPrompt="1"/>
          </p:nvPr>
        </p:nvSpPr>
        <p:spPr>
          <a:xfrm>
            <a:off x="464722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6584475" y="28011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 hasCustomPrompt="1"/>
          </p:nvPr>
        </p:nvSpPr>
        <p:spPr>
          <a:xfrm>
            <a:off x="6584475" y="14493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7727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9"/>
          </p:nvPr>
        </p:nvSpPr>
        <p:spPr>
          <a:xfrm>
            <a:off x="27099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3"/>
          </p:nvPr>
        </p:nvSpPr>
        <p:spPr>
          <a:xfrm>
            <a:off x="464722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4"/>
          </p:nvPr>
        </p:nvSpPr>
        <p:spPr>
          <a:xfrm>
            <a:off x="6584475" y="2225625"/>
            <a:ext cx="1786800" cy="6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>
                <a:latin typeface="Viga"/>
                <a:ea typeface="Viga"/>
                <a:cs typeface="Viga"/>
                <a:sym typeface="Vig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Viga"/>
              <a:buNone/>
              <a:defRPr sz="1800">
                <a:latin typeface="Viga"/>
                <a:ea typeface="Viga"/>
                <a:cs typeface="Viga"/>
                <a:sym typeface="Vig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IG_NUMB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TITLE_AND_DESCRIPTION_1_1_3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9200" y="445025"/>
            <a:ext cx="8103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iga"/>
              <a:buNone/>
              <a:defRPr sz="2800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59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ctrTitle"/>
          </p:nvPr>
        </p:nvSpPr>
        <p:spPr>
          <a:xfrm>
            <a:off x="1335754" y="1666730"/>
            <a:ext cx="6670576" cy="18100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5400" b="1" dirty="0" smtClean="0">
                <a:latin typeface="+mn-lt"/>
              </a:rPr>
              <a:t>BÁO CÁO </a:t>
            </a:r>
            <a:br>
              <a:rPr lang="vi-VN" sz="5400" b="1" dirty="0" smtClean="0">
                <a:latin typeface="+mn-lt"/>
              </a:rPr>
            </a:br>
            <a:r>
              <a:rPr lang="vi-VN" sz="5400" b="1" dirty="0" smtClean="0">
                <a:latin typeface="+mn-lt"/>
              </a:rPr>
              <a:t>TRÍ TUỆ NHÂN TẠO</a:t>
            </a:r>
            <a:endParaRPr sz="5400" b="1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01310" y="3951215"/>
            <a:ext cx="35653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</a:rPr>
              <a:t>Giáo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viên</a:t>
            </a:r>
            <a:r>
              <a:rPr lang="en-US" sz="2000" b="1" dirty="0" smtClean="0">
                <a:solidFill>
                  <a:schemeClr val="bg1"/>
                </a:solidFill>
              </a:rPr>
              <a:t>: </a:t>
            </a:r>
            <a:r>
              <a:rPr lang="en-US" sz="2000" b="1" dirty="0" err="1" smtClean="0">
                <a:solidFill>
                  <a:schemeClr val="bg1"/>
                </a:solidFill>
              </a:rPr>
              <a:t>Võ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Trí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Thức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25217" y="174644"/>
            <a:ext cx="6891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 smtClean="0">
                <a:solidFill>
                  <a:schemeClr val="bg1"/>
                </a:solidFill>
              </a:rPr>
              <a:t>TRƯỜNG CÔNG NGHỆ THÔNG TIN &amp; TRUYỀN THÔNG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30016" y="614669"/>
            <a:ext cx="308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800" b="1" dirty="0" smtClean="0">
                <a:solidFill>
                  <a:schemeClr val="bg1"/>
                </a:solidFill>
              </a:rPr>
              <a:t>KHOA HỌC MÁY TÍNH 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13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080D6DF3-0401-72B2-C9B9-7297D0F1F3A4}"/>
              </a:ext>
            </a:extLst>
          </p:cNvPr>
          <p:cNvSpPr/>
          <p:nvPr/>
        </p:nvSpPr>
        <p:spPr>
          <a:xfrm>
            <a:off x="704675" y="1678788"/>
            <a:ext cx="2135378" cy="144855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2.3:</a:t>
            </a:r>
          </a:p>
          <a:p>
            <a:pPr algn="ctr"/>
            <a:r>
              <a:rPr lang="en-US" sz="24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Các</a:t>
            </a:r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Hàm</a:t>
            </a:r>
            <a:r>
              <a:rPr lang="en-US" sz="2400" b="1" dirty="0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2400" b="1" dirty="0" err="1" smtClean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Chính</a:t>
            </a:r>
            <a:endParaRPr lang="en-US" sz="2400" b="1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.Vn3DH" panose="020B7200000000000000" pitchFamily="34" charset="0"/>
            </a:endParaRPr>
          </a:p>
        </p:txBody>
      </p:sp>
      <p:cxnSp>
        <p:nvCxnSpPr>
          <p:cNvPr id="4" name="Google Shape;635;p49">
            <a:extLst>
              <a:ext uri="{FF2B5EF4-FFF2-40B4-BE49-F238E27FC236}">
                <a16:creationId xmlns:a16="http://schemas.microsoft.com/office/drawing/2014/main" id="{A96FF40C-A580-58D3-F8CA-3264157B0676}"/>
              </a:ext>
            </a:extLst>
          </p:cNvPr>
          <p:cNvCxnSpPr>
            <a:cxnSpLocks/>
          </p:cNvCxnSpPr>
          <p:nvPr/>
        </p:nvCxnSpPr>
        <p:spPr>
          <a:xfrm flipV="1">
            <a:off x="2579750" y="823864"/>
            <a:ext cx="2129076" cy="10750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8" name="Google Shape;635;p49">
            <a:extLst>
              <a:ext uri="{FF2B5EF4-FFF2-40B4-BE49-F238E27FC236}">
                <a16:creationId xmlns:a16="http://schemas.microsoft.com/office/drawing/2014/main" id="{85BE2D1F-9D0E-811A-C90E-5FD6660E8C3A}"/>
              </a:ext>
            </a:extLst>
          </p:cNvPr>
          <p:cNvCxnSpPr>
            <a:cxnSpLocks/>
          </p:cNvCxnSpPr>
          <p:nvPr/>
        </p:nvCxnSpPr>
        <p:spPr>
          <a:xfrm>
            <a:off x="2882444" y="2376817"/>
            <a:ext cx="1826382" cy="12700"/>
          </a:xfrm>
          <a:prstGeom prst="bentConnector3">
            <a:avLst>
              <a:gd name="adj1" fmla="val 100797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" name="Google Shape;635;p49">
            <a:extLst>
              <a:ext uri="{FF2B5EF4-FFF2-40B4-BE49-F238E27FC236}">
                <a16:creationId xmlns:a16="http://schemas.microsoft.com/office/drawing/2014/main" id="{626A03E5-40AA-9C7E-7AE3-C1B73E97F003}"/>
              </a:ext>
            </a:extLst>
          </p:cNvPr>
          <p:cNvCxnSpPr>
            <a:cxnSpLocks/>
          </p:cNvCxnSpPr>
          <p:nvPr/>
        </p:nvCxnSpPr>
        <p:spPr>
          <a:xfrm>
            <a:off x="2597645" y="2932630"/>
            <a:ext cx="2111181" cy="1212205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7A6AE34-F912-706C-B01D-0A8EBCF0ECAA}"/>
              </a:ext>
            </a:extLst>
          </p:cNvPr>
          <p:cNvSpPr/>
          <p:nvPr/>
        </p:nvSpPr>
        <p:spPr>
          <a:xfrm>
            <a:off x="4985588" y="371191"/>
            <a:ext cx="2335576" cy="905347"/>
          </a:xfrm>
          <a:prstGeom prst="ellips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 dirty="0" smtClean="0"/>
              <a:t>Lai</a:t>
            </a:r>
            <a:r>
              <a:rPr lang="en-US" sz="1800" b="1" dirty="0"/>
              <a:t> </a:t>
            </a:r>
            <a:r>
              <a:rPr lang="en-US" sz="1800" b="1" dirty="0" err="1" smtClean="0"/>
              <a:t>Ghép</a:t>
            </a:r>
            <a:endParaRPr lang="en-US" sz="1800" b="1" dirty="0">
              <a:latin typeface=".Vn3DH" panose="020B7200000000000000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0F48F9-8F41-CD5D-3193-A7A6BED4D8D2}"/>
              </a:ext>
            </a:extLst>
          </p:cNvPr>
          <p:cNvSpPr/>
          <p:nvPr/>
        </p:nvSpPr>
        <p:spPr>
          <a:xfrm>
            <a:off x="5015001" y="3621385"/>
            <a:ext cx="2335576" cy="905347"/>
          </a:xfrm>
          <a:prstGeom prst="ellips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 dirty="0"/>
              <a:t>Di Truyền</a:t>
            </a:r>
            <a:endParaRPr lang="en-US" sz="1800" b="1" dirty="0">
              <a:latin typeface=".Vn3DH" panose="020B7200000000000000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D6D57B8-C3E4-9DFB-C241-BB4EEC27C8A7}"/>
              </a:ext>
            </a:extLst>
          </p:cNvPr>
          <p:cNvSpPr/>
          <p:nvPr/>
        </p:nvSpPr>
        <p:spPr>
          <a:xfrm>
            <a:off x="4985588" y="1930493"/>
            <a:ext cx="2335576" cy="905347"/>
          </a:xfrm>
          <a:prstGeom prst="ellipse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1800" b="1" dirty="0"/>
              <a:t>Đột Biến</a:t>
            </a:r>
            <a:endParaRPr lang="en-US" sz="1800" b="1" dirty="0">
              <a:latin typeface=".Vn3DH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91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4CE37D5-908C-58D9-DD2A-FC4AADBFE310}"/>
              </a:ext>
            </a:extLst>
          </p:cNvPr>
          <p:cNvSpPr/>
          <p:nvPr/>
        </p:nvSpPr>
        <p:spPr>
          <a:xfrm>
            <a:off x="3572450" y="3840855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B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4CE37D5-908C-58D9-DD2A-FC4AADBFE310}"/>
              </a:ext>
            </a:extLst>
          </p:cNvPr>
          <p:cNvSpPr/>
          <p:nvPr/>
        </p:nvSpPr>
        <p:spPr>
          <a:xfrm>
            <a:off x="2827657" y="3840855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4CE37D5-908C-58D9-DD2A-FC4AADBFE310}"/>
              </a:ext>
            </a:extLst>
          </p:cNvPr>
          <p:cNvSpPr/>
          <p:nvPr/>
        </p:nvSpPr>
        <p:spPr>
          <a:xfrm>
            <a:off x="2082864" y="3840855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A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CE37D5-908C-58D9-DD2A-FC4AADBFE310}"/>
              </a:ext>
            </a:extLst>
          </p:cNvPr>
          <p:cNvSpPr/>
          <p:nvPr/>
        </p:nvSpPr>
        <p:spPr>
          <a:xfrm>
            <a:off x="1322023" y="3840855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940FC7-87B7-456E-EF2E-4E47D34BA14F}"/>
              </a:ext>
            </a:extLst>
          </p:cNvPr>
          <p:cNvSpPr/>
          <p:nvPr/>
        </p:nvSpPr>
        <p:spPr>
          <a:xfrm>
            <a:off x="3580474" y="3855593"/>
            <a:ext cx="738130" cy="6389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940FC7-87B7-456E-EF2E-4E47D34BA14F}"/>
              </a:ext>
            </a:extLst>
          </p:cNvPr>
          <p:cNvSpPr/>
          <p:nvPr/>
        </p:nvSpPr>
        <p:spPr>
          <a:xfrm>
            <a:off x="2827657" y="3855593"/>
            <a:ext cx="738130" cy="6389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1F370D-9322-9C35-B553-2A560237EEAD}"/>
              </a:ext>
            </a:extLst>
          </p:cNvPr>
          <p:cNvSpPr/>
          <p:nvPr/>
        </p:nvSpPr>
        <p:spPr>
          <a:xfrm>
            <a:off x="2082864" y="3855593"/>
            <a:ext cx="738130" cy="6389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7B082C-3787-23DD-3734-8DF79FB4B7C6}"/>
              </a:ext>
            </a:extLst>
          </p:cNvPr>
          <p:cNvSpPr/>
          <p:nvPr/>
        </p:nvSpPr>
        <p:spPr>
          <a:xfrm>
            <a:off x="1322023" y="3855593"/>
            <a:ext cx="738130" cy="63897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CE37D5-908C-58D9-DD2A-FC4AADBFE310}"/>
              </a:ext>
            </a:extLst>
          </p:cNvPr>
          <p:cNvSpPr/>
          <p:nvPr/>
        </p:nvSpPr>
        <p:spPr>
          <a:xfrm>
            <a:off x="1314772" y="722430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69A816-B73A-2525-8988-430BB3CA5CAB}"/>
              </a:ext>
            </a:extLst>
          </p:cNvPr>
          <p:cNvSpPr/>
          <p:nvPr/>
        </p:nvSpPr>
        <p:spPr>
          <a:xfrm>
            <a:off x="2078366" y="722430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9AFD31-08FA-9BD4-54C9-9BC485D08554}"/>
              </a:ext>
            </a:extLst>
          </p:cNvPr>
          <p:cNvSpPr/>
          <p:nvPr/>
        </p:nvSpPr>
        <p:spPr>
          <a:xfrm>
            <a:off x="5009704" y="720897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F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6C0445-7254-CF7C-AAA7-61B575EB493D}"/>
              </a:ext>
            </a:extLst>
          </p:cNvPr>
          <p:cNvSpPr/>
          <p:nvPr/>
        </p:nvSpPr>
        <p:spPr>
          <a:xfrm>
            <a:off x="3553358" y="723963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1CA04A-A323-8FDD-98ED-F369EEE667DD}"/>
              </a:ext>
            </a:extLst>
          </p:cNvPr>
          <p:cNvSpPr/>
          <p:nvPr/>
        </p:nvSpPr>
        <p:spPr>
          <a:xfrm>
            <a:off x="4279904" y="722430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7067D0-014F-0835-10F2-FB20E5D95D93}"/>
              </a:ext>
            </a:extLst>
          </p:cNvPr>
          <p:cNvSpPr/>
          <p:nvPr/>
        </p:nvSpPr>
        <p:spPr>
          <a:xfrm>
            <a:off x="2816496" y="722430"/>
            <a:ext cx="738130" cy="638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1017E2-3C04-CF20-B6F4-537D198A8C77}"/>
              </a:ext>
            </a:extLst>
          </p:cNvPr>
          <p:cNvSpPr txBox="1"/>
          <p:nvPr/>
        </p:nvSpPr>
        <p:spPr>
          <a:xfrm>
            <a:off x="350040" y="818211"/>
            <a:ext cx="78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+mn-lt"/>
              </a:rPr>
              <a:t>Cha</a:t>
            </a:r>
            <a:endParaRPr lang="en-US" sz="24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C3E1D8-03A4-CF99-BCAC-382D2DBCBFEF}"/>
              </a:ext>
            </a:extLst>
          </p:cNvPr>
          <p:cNvSpPr txBox="1"/>
          <p:nvPr/>
        </p:nvSpPr>
        <p:spPr>
          <a:xfrm>
            <a:off x="421170" y="2340917"/>
            <a:ext cx="64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chemeClr val="bg1"/>
                </a:solidFill>
                <a:latin typeface="+mj-lt"/>
              </a:rPr>
              <a:t>Mẹ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8FC4E7-329E-6BD3-5F29-899D6B4D4EC6}"/>
              </a:ext>
            </a:extLst>
          </p:cNvPr>
          <p:cNvSpPr/>
          <p:nvPr/>
        </p:nvSpPr>
        <p:spPr>
          <a:xfrm>
            <a:off x="4997985" y="2252260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D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312073-EDF3-BF06-BA96-4D58754C49F3}"/>
              </a:ext>
            </a:extLst>
          </p:cNvPr>
          <p:cNvSpPr/>
          <p:nvPr/>
        </p:nvSpPr>
        <p:spPr>
          <a:xfrm>
            <a:off x="4239656" y="2252260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F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4118541-E804-2D27-0D8F-8D05133C2A1B}"/>
              </a:ext>
            </a:extLst>
          </p:cNvPr>
          <p:cNvSpPr/>
          <p:nvPr/>
        </p:nvSpPr>
        <p:spPr>
          <a:xfrm>
            <a:off x="3534577" y="2252260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E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756469-C2D1-C934-A6CC-FDB05DB0CE6A}"/>
              </a:ext>
            </a:extLst>
          </p:cNvPr>
          <p:cNvSpPr/>
          <p:nvPr/>
        </p:nvSpPr>
        <p:spPr>
          <a:xfrm>
            <a:off x="2812970" y="2252260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B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3B04B4-90E0-6870-3C27-5F052E25F227}"/>
              </a:ext>
            </a:extLst>
          </p:cNvPr>
          <p:cNvSpPr/>
          <p:nvPr/>
        </p:nvSpPr>
        <p:spPr>
          <a:xfrm>
            <a:off x="2060153" y="2252260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1EDEF1-6759-9B4F-F65E-F188233CAD1F}"/>
              </a:ext>
            </a:extLst>
          </p:cNvPr>
          <p:cNvSpPr/>
          <p:nvPr/>
        </p:nvSpPr>
        <p:spPr>
          <a:xfrm>
            <a:off x="1336710" y="2252260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A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5D5C3B-2248-11CB-191B-7CF8367CBE50}"/>
              </a:ext>
            </a:extLst>
          </p:cNvPr>
          <p:cNvSpPr txBox="1"/>
          <p:nvPr/>
        </p:nvSpPr>
        <p:spPr>
          <a:xfrm>
            <a:off x="173536" y="3935227"/>
            <a:ext cx="1050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 smtClean="0">
                <a:solidFill>
                  <a:schemeClr val="bg1"/>
                </a:solidFill>
                <a:latin typeface="+mn-lt"/>
              </a:rPr>
              <a:t>Temp</a:t>
            </a:r>
            <a:endParaRPr lang="en-US" sz="20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65241" y="294991"/>
            <a:ext cx="1856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+mj-lt"/>
              </a:rPr>
              <a:t>Lai </a:t>
            </a:r>
            <a:r>
              <a:rPr lang="en-US" sz="2800" b="1" dirty="0" err="1" smtClean="0">
                <a:solidFill>
                  <a:schemeClr val="bg1"/>
                </a:solidFill>
                <a:latin typeface="+mj-lt"/>
              </a:rPr>
              <a:t>Ghép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02372" y="1042913"/>
            <a:ext cx="21923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dụng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hàm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ngau_nhien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để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xác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định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vị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trí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làm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điểm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cắt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Sử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dụng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danh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sách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để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lưu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2 con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sau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khi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lai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ghép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  <a:p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Vd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: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Vị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trí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  <a:latin typeface="+mj-lt"/>
              </a:rPr>
              <a:t>cắt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 p = 4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918" y="3629721"/>
            <a:ext cx="2741809" cy="12150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560567" y="812080"/>
            <a:ext cx="560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568106" y="2340917"/>
            <a:ext cx="547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F2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7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8.64198E-7 L 0.00069 0.612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06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-0.0033 0.61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" y="3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8.64198E-7 L 0.00087 0.6086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04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0.00087 0.608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0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00243 -0.2975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487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44444E-6 L 0.00191 -0.297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1487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0035 -0.2975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487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 L 0.00191 -0.2972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148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97531E-6 L 0.00157 -0.308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543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1481E-6 L -0.00243 -0.3086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543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97531E-6 L -0.00156 -0.308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543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97531E-6 L -0.004 -0.3086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154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3.7037E-6 L -0.12223 -0.0009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11" y="-6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L 0.11164 0.001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6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-0.12448 -0.0003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33" y="-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1132 0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43" grpId="0" animBg="1"/>
      <p:bldP spid="42" grpId="0" animBg="1"/>
      <p:bldP spid="3" grpId="0" animBg="1"/>
      <p:bldP spid="4" grpId="0" animBg="1"/>
      <p:bldP spid="6" grpId="0" animBg="1"/>
      <p:bldP spid="8" grpId="0" animBg="1"/>
      <p:bldP spid="17" grpId="0"/>
      <p:bldP spid="18" grpId="0"/>
      <p:bldP spid="29" grpId="0" animBg="1"/>
      <p:bldP spid="30" grpId="0" animBg="1"/>
      <p:bldP spid="31" grpId="0" animBg="1"/>
      <p:bldP spid="32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0F676-B139-A15D-C57E-B409FA975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80" y="286039"/>
            <a:ext cx="1719743" cy="1970600"/>
          </a:xfrm>
        </p:spPr>
        <p:txBody>
          <a:bodyPr/>
          <a:lstStyle/>
          <a:p>
            <a:pPr algn="ctr"/>
            <a:r>
              <a:rPr lang="en-US" sz="3600" b="1" dirty="0" err="1" smtClean="0">
                <a:latin typeface="+mn-lt"/>
              </a:rPr>
              <a:t>Hàm</a:t>
            </a:r>
            <a:r>
              <a:rPr lang="en-US" sz="3600" b="1" dirty="0" smtClean="0">
                <a:latin typeface="+mn-lt"/>
              </a:rPr>
              <a:t> </a:t>
            </a:r>
            <a:br>
              <a:rPr lang="en-US" sz="3600" b="1" dirty="0" smtClean="0">
                <a:latin typeface="+mn-lt"/>
              </a:rPr>
            </a:br>
            <a:r>
              <a:rPr lang="en-US" sz="3600" b="1" dirty="0" smtClean="0">
                <a:latin typeface="+mn-lt"/>
              </a:rPr>
              <a:t>Lai </a:t>
            </a:r>
            <a:br>
              <a:rPr lang="en-US" sz="3600" b="1" dirty="0" smtClean="0">
                <a:latin typeface="+mn-lt"/>
              </a:rPr>
            </a:br>
            <a:r>
              <a:rPr lang="en-US" sz="3600" b="1" dirty="0" err="1" smtClean="0">
                <a:latin typeface="+mn-lt"/>
              </a:rPr>
              <a:t>Ghép</a:t>
            </a:r>
            <a:endParaRPr lang="en-US" sz="3600" b="1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492" y="32121"/>
            <a:ext cx="6230381" cy="507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08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828B29-E4A8-574F-F7AE-8EC0DEDDBBCF}"/>
              </a:ext>
            </a:extLst>
          </p:cNvPr>
          <p:cNvSpPr/>
          <p:nvPr/>
        </p:nvSpPr>
        <p:spPr>
          <a:xfrm>
            <a:off x="7234816" y="1605438"/>
            <a:ext cx="738130" cy="6389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79FA94-BBE2-E8DE-91A7-9242037C9E02}"/>
              </a:ext>
            </a:extLst>
          </p:cNvPr>
          <p:cNvSpPr/>
          <p:nvPr/>
        </p:nvSpPr>
        <p:spPr>
          <a:xfrm>
            <a:off x="6561423" y="1605438"/>
            <a:ext cx="673393" cy="6389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43A49A-E432-3A8A-3918-59A0488FAC66}"/>
              </a:ext>
            </a:extLst>
          </p:cNvPr>
          <p:cNvSpPr/>
          <p:nvPr/>
        </p:nvSpPr>
        <p:spPr>
          <a:xfrm>
            <a:off x="5795077" y="1605438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E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89630F-7210-9D6F-E4D1-935C126E751E}"/>
              </a:ext>
            </a:extLst>
          </p:cNvPr>
          <p:cNvSpPr/>
          <p:nvPr/>
        </p:nvSpPr>
        <p:spPr>
          <a:xfrm>
            <a:off x="5056947" y="1605438"/>
            <a:ext cx="738130" cy="6389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7AA9D5-8AE0-9436-E1E2-9A9754B83807}"/>
              </a:ext>
            </a:extLst>
          </p:cNvPr>
          <p:cNvSpPr/>
          <p:nvPr/>
        </p:nvSpPr>
        <p:spPr>
          <a:xfrm>
            <a:off x="4355338" y="1605438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A765A2-A0D4-6054-B5E7-06E368AC253A}"/>
              </a:ext>
            </a:extLst>
          </p:cNvPr>
          <p:cNvSpPr/>
          <p:nvPr/>
        </p:nvSpPr>
        <p:spPr>
          <a:xfrm>
            <a:off x="3631895" y="1605438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A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474C67-7486-68A9-F8C1-6A73E9D596E6}"/>
              </a:ext>
            </a:extLst>
          </p:cNvPr>
          <p:cNvSpPr/>
          <p:nvPr/>
        </p:nvSpPr>
        <p:spPr>
          <a:xfrm>
            <a:off x="7262873" y="2995295"/>
            <a:ext cx="738130" cy="6389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EA8610-C49B-A218-BF94-02CC1013B39D}"/>
              </a:ext>
            </a:extLst>
          </p:cNvPr>
          <p:cNvSpPr/>
          <p:nvPr/>
        </p:nvSpPr>
        <p:spPr>
          <a:xfrm>
            <a:off x="6561423" y="2995295"/>
            <a:ext cx="681251" cy="63897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8BF8F7-E823-216A-09B3-4EAF67ED0F44}"/>
              </a:ext>
            </a:extLst>
          </p:cNvPr>
          <p:cNvSpPr/>
          <p:nvPr/>
        </p:nvSpPr>
        <p:spPr>
          <a:xfrm>
            <a:off x="5827270" y="2995720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E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A5B5F5-5E8F-616C-260E-EAAD801312CD}"/>
              </a:ext>
            </a:extLst>
          </p:cNvPr>
          <p:cNvSpPr txBox="1"/>
          <p:nvPr/>
        </p:nvSpPr>
        <p:spPr>
          <a:xfrm>
            <a:off x="3025768" y="1752322"/>
            <a:ext cx="62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</a:rPr>
              <a:t>F1</a:t>
            </a:r>
            <a:endParaRPr lang="en-US" sz="1800" b="1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6707A8-A925-5B22-A120-AB61C09D03CD}"/>
              </a:ext>
            </a:extLst>
          </p:cNvPr>
          <p:cNvSpPr txBox="1"/>
          <p:nvPr/>
        </p:nvSpPr>
        <p:spPr>
          <a:xfrm>
            <a:off x="2994486" y="3141134"/>
            <a:ext cx="627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</a:rPr>
              <a:t>F1 *</a:t>
            </a:r>
            <a:endParaRPr lang="en-US" sz="1800" b="1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0844" y="186147"/>
            <a:ext cx="1669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Đột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Biến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4905" y="709367"/>
            <a:ext cx="2390863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Sử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dụng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hàm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ngau_nhien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để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tìm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số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cho</a:t>
            </a:r>
            <a:r>
              <a:rPr lang="en-US" sz="1600" dirty="0" smtClean="0">
                <a:solidFill>
                  <a:schemeClr val="bg1"/>
                </a:solidFill>
              </a:rPr>
              <a:t> 3 </a:t>
            </a:r>
            <a:r>
              <a:rPr lang="en-US" sz="1600" dirty="0" err="1" smtClean="0">
                <a:solidFill>
                  <a:schemeClr val="bg1"/>
                </a:solidFill>
              </a:rPr>
              <a:t>biến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sau</a:t>
            </a:r>
            <a:r>
              <a:rPr lang="en-US" sz="1600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   count : </a:t>
            </a:r>
            <a:r>
              <a:rPr lang="en-US" sz="1600" dirty="0" err="1" smtClean="0">
                <a:solidFill>
                  <a:schemeClr val="bg1"/>
                </a:solidFill>
              </a:rPr>
              <a:t>số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lần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đột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biến</a:t>
            </a:r>
            <a:endParaRPr lang="en-US" sz="1600" dirty="0" smtClean="0">
              <a:solidFill>
                <a:schemeClr val="bg1"/>
              </a:solidFill>
            </a:endParaRP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err="1" smtClean="0">
                <a:solidFill>
                  <a:schemeClr val="bg1"/>
                </a:solidFill>
              </a:rPr>
              <a:t>Sau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mỗi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vòng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lặp</a:t>
            </a:r>
            <a:r>
              <a:rPr lang="en-US" sz="1600" dirty="0" smtClean="0">
                <a:solidFill>
                  <a:schemeClr val="bg1"/>
                </a:solidFill>
              </a:rPr>
              <a:t> count </a:t>
            </a:r>
            <a:r>
              <a:rPr lang="en-US" sz="1600" dirty="0" err="1" smtClean="0">
                <a:solidFill>
                  <a:schemeClr val="bg1"/>
                </a:solidFill>
              </a:rPr>
              <a:t>thì</a:t>
            </a:r>
            <a:r>
              <a:rPr lang="en-US" sz="1600" dirty="0" smtClean="0">
                <a:solidFill>
                  <a:schemeClr val="bg1"/>
                </a:solidFill>
              </a:rPr>
              <a:t> 2 </a:t>
            </a:r>
            <a:r>
              <a:rPr lang="en-US" sz="1600" dirty="0" err="1" smtClean="0">
                <a:solidFill>
                  <a:schemeClr val="bg1"/>
                </a:solidFill>
              </a:rPr>
              <a:t>biến</a:t>
            </a:r>
            <a:r>
              <a:rPr lang="en-US" sz="1600" dirty="0" smtClean="0">
                <a:solidFill>
                  <a:schemeClr val="bg1"/>
                </a:solidFill>
              </a:rPr>
              <a:t> index </a:t>
            </a:r>
            <a:r>
              <a:rPr lang="en-US" sz="1600" dirty="0" err="1" smtClean="0">
                <a:solidFill>
                  <a:schemeClr val="bg1"/>
                </a:solidFill>
              </a:rPr>
              <a:t>và</a:t>
            </a:r>
            <a:r>
              <a:rPr lang="en-US" sz="1600" dirty="0" smtClean="0">
                <a:solidFill>
                  <a:schemeClr val="bg1"/>
                </a:solidFill>
              </a:rPr>
              <a:t> value </a:t>
            </a:r>
            <a:r>
              <a:rPr lang="en-US" sz="1600" dirty="0" err="1" smtClean="0">
                <a:solidFill>
                  <a:schemeClr val="bg1"/>
                </a:solidFill>
              </a:rPr>
              <a:t>sẽ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được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làm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mới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     index : </a:t>
            </a:r>
            <a:r>
              <a:rPr lang="en-US" sz="1600" dirty="0" err="1" smtClean="0">
                <a:solidFill>
                  <a:schemeClr val="bg1"/>
                </a:solidFill>
              </a:rPr>
              <a:t>chỉ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số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mảng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     value : </a:t>
            </a:r>
            <a:r>
              <a:rPr lang="en-US" sz="1600" dirty="0" err="1" smtClean="0">
                <a:solidFill>
                  <a:schemeClr val="bg1"/>
                </a:solidFill>
              </a:rPr>
              <a:t>tên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thành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phố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err="1" smtClean="0">
                <a:solidFill>
                  <a:schemeClr val="bg1"/>
                </a:solidFill>
              </a:rPr>
              <a:t>Vd</a:t>
            </a:r>
            <a:r>
              <a:rPr lang="en-US" sz="1600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    count = 1;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     index = 2;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     value = C;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7A765A2-A0D4-6054-B5E7-06E368AC253A}"/>
              </a:ext>
            </a:extLst>
          </p:cNvPr>
          <p:cNvSpPr/>
          <p:nvPr/>
        </p:nvSpPr>
        <p:spPr>
          <a:xfrm>
            <a:off x="3590316" y="2995295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A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7AA9D5-8AE0-9436-E1E2-9A9754B83807}"/>
              </a:ext>
            </a:extLst>
          </p:cNvPr>
          <p:cNvSpPr/>
          <p:nvPr/>
        </p:nvSpPr>
        <p:spPr>
          <a:xfrm>
            <a:off x="4328446" y="2995295"/>
            <a:ext cx="738130" cy="63897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US" dirty="0">
              <a:latin typeface=".Vn3DH" panose="020B7200000000000000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289630F-7210-9D6F-E4D1-935C126E751E}"/>
              </a:ext>
            </a:extLst>
          </p:cNvPr>
          <p:cNvSpPr/>
          <p:nvPr/>
        </p:nvSpPr>
        <p:spPr>
          <a:xfrm>
            <a:off x="5066576" y="2995295"/>
            <a:ext cx="738130" cy="63897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US" dirty="0">
              <a:latin typeface=".Vn3DH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59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98342-8B98-87F0-526F-A03EF629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8467" y="753294"/>
            <a:ext cx="3305060" cy="572700"/>
          </a:xfrm>
        </p:spPr>
        <p:txBody>
          <a:bodyPr/>
          <a:lstStyle/>
          <a:p>
            <a:pPr algn="ctr"/>
            <a:r>
              <a:rPr lang="en-US" sz="3200" b="1" dirty="0" err="1" smtClean="0">
                <a:latin typeface="+mn-lt"/>
                <a:cs typeface="Times New Roman" panose="02020603050405020304" pitchFamily="18" charset="0"/>
              </a:rPr>
              <a:t>Hàm</a:t>
            </a:r>
            <a:r>
              <a:rPr lang="vi-VN" sz="3200" b="1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vi-VN" sz="3200" b="1" dirty="0">
                <a:latin typeface="+mn-lt"/>
                <a:cs typeface="Times New Roman" panose="02020603050405020304" pitchFamily="18" charset="0"/>
              </a:rPr>
              <a:t>Đột Biến :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98" y="1621254"/>
            <a:ext cx="571579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2CBAA81-96EA-52F4-2840-26E030194178}"/>
              </a:ext>
            </a:extLst>
          </p:cNvPr>
          <p:cNvGrpSpPr/>
          <p:nvPr/>
        </p:nvGrpSpPr>
        <p:grpSpPr>
          <a:xfrm>
            <a:off x="2410857" y="355982"/>
            <a:ext cx="3316077" cy="317651"/>
            <a:chOff x="837282" y="1590102"/>
            <a:chExt cx="4399405" cy="649994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8127C70-C988-0547-41F6-B36270997653}"/>
                </a:ext>
              </a:extLst>
            </p:cNvPr>
            <p:cNvSpPr/>
            <p:nvPr/>
          </p:nvSpPr>
          <p:spPr>
            <a:xfrm>
              <a:off x="4498557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B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2CEE2F-A9D9-B5BD-2701-21BE8811FA4D}"/>
                </a:ext>
              </a:extLst>
            </p:cNvPr>
            <p:cNvSpPr/>
            <p:nvPr/>
          </p:nvSpPr>
          <p:spPr>
            <a:xfrm>
              <a:off x="3789801" y="1590102"/>
              <a:ext cx="738130" cy="638977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E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AD26F9-B564-08FC-9435-EEAE92C871EE}"/>
                </a:ext>
              </a:extLst>
            </p:cNvPr>
            <p:cNvSpPr/>
            <p:nvPr/>
          </p:nvSpPr>
          <p:spPr>
            <a:xfrm>
              <a:off x="3051672" y="1601118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D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DAD53AA-3FC8-AB06-1E40-692356F1963F}"/>
                </a:ext>
              </a:extLst>
            </p:cNvPr>
            <p:cNvSpPr/>
            <p:nvPr/>
          </p:nvSpPr>
          <p:spPr>
            <a:xfrm>
              <a:off x="2313542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C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296AA8-FF7A-A4B2-17E2-25C4AFBCF8B9}"/>
                </a:ext>
              </a:extLst>
            </p:cNvPr>
            <p:cNvSpPr/>
            <p:nvPr/>
          </p:nvSpPr>
          <p:spPr>
            <a:xfrm>
              <a:off x="1560725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B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130719-EB28-F71E-0A4D-B709469C6C31}"/>
                </a:ext>
              </a:extLst>
            </p:cNvPr>
            <p:cNvSpPr/>
            <p:nvPr/>
          </p:nvSpPr>
          <p:spPr>
            <a:xfrm>
              <a:off x="837282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A</a:t>
              </a:r>
              <a:endParaRPr lang="en-US" dirty="0">
                <a:latin typeface=".Vn3DH" panose="020B7200000000000000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C70D12-1E5A-301F-23FD-F6895CA0568D}"/>
              </a:ext>
            </a:extLst>
          </p:cNvPr>
          <p:cNvGrpSpPr/>
          <p:nvPr/>
        </p:nvGrpSpPr>
        <p:grpSpPr>
          <a:xfrm>
            <a:off x="2410857" y="1096306"/>
            <a:ext cx="3316077" cy="312359"/>
            <a:chOff x="837282" y="1578895"/>
            <a:chExt cx="4399405" cy="650185"/>
          </a:xfrm>
          <a:solidFill>
            <a:schemeClr val="accent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FA194D-472C-A16D-C996-9E68DD1746B9}"/>
                </a:ext>
              </a:extLst>
            </p:cNvPr>
            <p:cNvSpPr/>
            <p:nvPr/>
          </p:nvSpPr>
          <p:spPr>
            <a:xfrm>
              <a:off x="4498557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B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AE08D6-9564-31A6-EE4F-868F1A8A1FAA}"/>
                </a:ext>
              </a:extLst>
            </p:cNvPr>
            <p:cNvSpPr/>
            <p:nvPr/>
          </p:nvSpPr>
          <p:spPr>
            <a:xfrm>
              <a:off x="3780694" y="1590102"/>
              <a:ext cx="697662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B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490888-C022-3602-23DF-1BB61D570EDD}"/>
                </a:ext>
              </a:extLst>
            </p:cNvPr>
            <p:cNvSpPr/>
            <p:nvPr/>
          </p:nvSpPr>
          <p:spPr>
            <a:xfrm>
              <a:off x="3042567" y="1578895"/>
              <a:ext cx="738129" cy="63898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C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71FEF2F-3718-5BA9-B18A-B87EB6F4997F}"/>
                </a:ext>
              </a:extLst>
            </p:cNvPr>
            <p:cNvSpPr/>
            <p:nvPr/>
          </p:nvSpPr>
          <p:spPr>
            <a:xfrm>
              <a:off x="2313542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E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BB8B829-3C21-13B6-95E7-5491DD1B8758}"/>
                </a:ext>
              </a:extLst>
            </p:cNvPr>
            <p:cNvSpPr/>
            <p:nvPr/>
          </p:nvSpPr>
          <p:spPr>
            <a:xfrm>
              <a:off x="1560725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A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20D7664-059A-6064-97A3-A44A57607AEF}"/>
                </a:ext>
              </a:extLst>
            </p:cNvPr>
            <p:cNvSpPr/>
            <p:nvPr/>
          </p:nvSpPr>
          <p:spPr>
            <a:xfrm>
              <a:off x="837282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A</a:t>
              </a:r>
              <a:endParaRPr lang="en-US" dirty="0">
                <a:latin typeface=".Vn3DH" panose="020B7200000000000000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6B0597C-2B95-27FD-ABB6-CCA384B83225}"/>
              </a:ext>
            </a:extLst>
          </p:cNvPr>
          <p:cNvGrpSpPr/>
          <p:nvPr/>
        </p:nvGrpSpPr>
        <p:grpSpPr>
          <a:xfrm>
            <a:off x="2409745" y="2253177"/>
            <a:ext cx="3316077" cy="304505"/>
            <a:chOff x="837282" y="1590102"/>
            <a:chExt cx="4399405" cy="644765"/>
          </a:xfrm>
          <a:solidFill>
            <a:schemeClr val="accent1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858187-0725-4319-185F-31602FE14683}"/>
                </a:ext>
              </a:extLst>
            </p:cNvPr>
            <p:cNvSpPr/>
            <p:nvPr/>
          </p:nvSpPr>
          <p:spPr>
            <a:xfrm>
              <a:off x="4498557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D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A18D7A6-7132-2E66-4B5C-9321D25C264C}"/>
                </a:ext>
              </a:extLst>
            </p:cNvPr>
            <p:cNvSpPr/>
            <p:nvPr/>
          </p:nvSpPr>
          <p:spPr>
            <a:xfrm>
              <a:off x="3740228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F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F7ADD3-B472-7CBA-86FB-745D6E4316CA}"/>
                </a:ext>
              </a:extLst>
            </p:cNvPr>
            <p:cNvSpPr/>
            <p:nvPr/>
          </p:nvSpPr>
          <p:spPr>
            <a:xfrm>
              <a:off x="3066361" y="1595889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B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7A8D1F7-EA5D-0A69-12CA-FFA2FDB37ABC}"/>
                </a:ext>
              </a:extLst>
            </p:cNvPr>
            <p:cNvSpPr/>
            <p:nvPr/>
          </p:nvSpPr>
          <p:spPr>
            <a:xfrm>
              <a:off x="2313542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C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A813E7-B773-19A3-D32B-A4DB32BC4388}"/>
                </a:ext>
              </a:extLst>
            </p:cNvPr>
            <p:cNvSpPr/>
            <p:nvPr/>
          </p:nvSpPr>
          <p:spPr>
            <a:xfrm>
              <a:off x="1560725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E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37882C0-EEA9-E91C-C259-588628AD431D}"/>
                </a:ext>
              </a:extLst>
            </p:cNvPr>
            <p:cNvSpPr/>
            <p:nvPr/>
          </p:nvSpPr>
          <p:spPr>
            <a:xfrm>
              <a:off x="837282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A</a:t>
              </a:r>
              <a:endParaRPr lang="en-US" dirty="0">
                <a:latin typeface=".Vn3DH" panose="020B7200000000000000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430209-3FA0-97D7-0E8C-B0D2E0F4FE60}"/>
              </a:ext>
            </a:extLst>
          </p:cNvPr>
          <p:cNvSpPr txBox="1"/>
          <p:nvPr/>
        </p:nvSpPr>
        <p:spPr>
          <a:xfrm>
            <a:off x="1167895" y="355982"/>
            <a:ext cx="70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</a:rPr>
              <a:t>F1*</a:t>
            </a:r>
            <a:endParaRPr lang="en-US" sz="1800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551D8E-9812-E984-A8A5-24660A3E75E5}"/>
              </a:ext>
            </a:extLst>
          </p:cNvPr>
          <p:cNvSpPr txBox="1"/>
          <p:nvPr/>
        </p:nvSpPr>
        <p:spPr>
          <a:xfrm>
            <a:off x="1145754" y="1654136"/>
            <a:ext cx="70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</a:rPr>
              <a:t>F1*</a:t>
            </a:r>
            <a:endParaRPr lang="en-US" sz="1800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A8C703-BB85-E5DF-A204-FE00ED81875E}"/>
              </a:ext>
            </a:extLst>
          </p:cNvPr>
          <p:cNvSpPr txBox="1"/>
          <p:nvPr/>
        </p:nvSpPr>
        <p:spPr>
          <a:xfrm>
            <a:off x="1167895" y="1138304"/>
            <a:ext cx="70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</a:rPr>
              <a:t>F1*</a:t>
            </a:r>
            <a:endParaRPr lang="en-US" sz="1800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A86FF9-4711-5310-758D-3BB34BCC1D30}"/>
              </a:ext>
            </a:extLst>
          </p:cNvPr>
          <p:cNvSpPr txBox="1"/>
          <p:nvPr/>
        </p:nvSpPr>
        <p:spPr>
          <a:xfrm>
            <a:off x="1145754" y="2197215"/>
            <a:ext cx="70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</a:rPr>
              <a:t>F1*</a:t>
            </a:r>
            <a:endParaRPr lang="en-US" sz="1800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D7BD77-A702-BCB6-6A07-58A8EC9F6783}"/>
              </a:ext>
            </a:extLst>
          </p:cNvPr>
          <p:cNvSpPr txBox="1"/>
          <p:nvPr/>
        </p:nvSpPr>
        <p:spPr>
          <a:xfrm>
            <a:off x="2308827" y="1652054"/>
            <a:ext cx="2203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</a:rPr>
              <a:t>....................</a:t>
            </a:r>
            <a:endParaRPr lang="en-US" sz="1800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62CA25E-C114-A824-058C-6DD2E92CCBE9}"/>
              </a:ext>
            </a:extLst>
          </p:cNvPr>
          <p:cNvGrpSpPr/>
          <p:nvPr/>
        </p:nvGrpSpPr>
        <p:grpSpPr>
          <a:xfrm>
            <a:off x="2410857" y="4335106"/>
            <a:ext cx="3316077" cy="306975"/>
            <a:chOff x="837282" y="1590102"/>
            <a:chExt cx="4399405" cy="649994"/>
          </a:xfrm>
          <a:solidFill>
            <a:schemeClr val="accent1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73317B4-16C6-36E0-D6D8-776E25F84D9C}"/>
                </a:ext>
              </a:extLst>
            </p:cNvPr>
            <p:cNvSpPr/>
            <p:nvPr/>
          </p:nvSpPr>
          <p:spPr>
            <a:xfrm>
              <a:off x="4498557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D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7C9406-2AFB-BCDC-42C9-803002DED43E}"/>
                </a:ext>
              </a:extLst>
            </p:cNvPr>
            <p:cNvSpPr/>
            <p:nvPr/>
          </p:nvSpPr>
          <p:spPr>
            <a:xfrm>
              <a:off x="3740228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F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8568A3-A236-5A69-942B-DB9E3EF1250D}"/>
                </a:ext>
              </a:extLst>
            </p:cNvPr>
            <p:cNvSpPr/>
            <p:nvPr/>
          </p:nvSpPr>
          <p:spPr>
            <a:xfrm>
              <a:off x="3051672" y="1601118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B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CE0087C-C6E1-5F0F-22A7-8CB25BA8A429}"/>
                </a:ext>
              </a:extLst>
            </p:cNvPr>
            <p:cNvSpPr/>
            <p:nvPr/>
          </p:nvSpPr>
          <p:spPr>
            <a:xfrm>
              <a:off x="2313542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C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A6E18E-7181-F92A-C51B-52D9FDC5D449}"/>
                </a:ext>
              </a:extLst>
            </p:cNvPr>
            <p:cNvSpPr/>
            <p:nvPr/>
          </p:nvSpPr>
          <p:spPr>
            <a:xfrm>
              <a:off x="1560725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E</a:t>
              </a:r>
              <a:endParaRPr lang="en-US" dirty="0">
                <a:latin typeface=".Vn3DH" panose="020B7200000000000000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108170A-D2D0-590C-FC75-9E43245CB811}"/>
                </a:ext>
              </a:extLst>
            </p:cNvPr>
            <p:cNvSpPr/>
            <p:nvPr/>
          </p:nvSpPr>
          <p:spPr>
            <a:xfrm>
              <a:off x="837282" y="1590102"/>
              <a:ext cx="738130" cy="6389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dirty="0"/>
                <a:t>A</a:t>
              </a:r>
              <a:endParaRPr lang="en-US" dirty="0">
                <a:latin typeface=".Vn3DH" panose="020B7200000000000000" pitchFamily="34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73F8C4F-05BA-16D9-FACA-E8C6F6CEF4AD}"/>
              </a:ext>
            </a:extLst>
          </p:cNvPr>
          <p:cNvSpPr txBox="1"/>
          <p:nvPr/>
        </p:nvSpPr>
        <p:spPr>
          <a:xfrm>
            <a:off x="921209" y="4307532"/>
            <a:ext cx="1068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</a:rPr>
              <a:t>Best F1*</a:t>
            </a:r>
            <a:endParaRPr lang="en-US" sz="1800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EDD988-CD09-44B4-F0A9-20ECE2F114D7}"/>
              </a:ext>
            </a:extLst>
          </p:cNvPr>
          <p:cNvSpPr txBox="1"/>
          <p:nvPr/>
        </p:nvSpPr>
        <p:spPr>
          <a:xfrm>
            <a:off x="6031198" y="4259718"/>
            <a:ext cx="2066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</a:rPr>
              <a:t>Y/C :Đường đi chi phí thấp nhất </a:t>
            </a:r>
            <a:endParaRPr lang="en-US" sz="1800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07185" y="355982"/>
            <a:ext cx="18371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</a:rPr>
              <a:t>Hàm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Di </a:t>
            </a:r>
            <a:r>
              <a:rPr lang="en-US" sz="2800" b="1" dirty="0" err="1" smtClean="0">
                <a:solidFill>
                  <a:schemeClr val="bg1"/>
                </a:solidFill>
              </a:rPr>
              <a:t>Truyền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Down Arrow 32"/>
          <p:cNvSpPr/>
          <p:nvPr/>
        </p:nvSpPr>
        <p:spPr>
          <a:xfrm>
            <a:off x="3926340" y="2870155"/>
            <a:ext cx="327171" cy="115768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FD9A-206A-1C33-89F5-06108618D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93" y="1751989"/>
            <a:ext cx="2873619" cy="1301604"/>
          </a:xfrm>
        </p:spPr>
        <p:txBody>
          <a:bodyPr/>
          <a:lstStyle/>
          <a:p>
            <a:pPr algn="ctr"/>
            <a:r>
              <a:rPr lang="en-US" sz="3200" b="1" dirty="0" err="1" smtClean="0">
                <a:latin typeface="+mj-lt"/>
                <a:cs typeface="Times New Roman" panose="02020603050405020304" pitchFamily="18" charset="0"/>
              </a:rPr>
              <a:t>Hàm</a:t>
            </a:r>
            <a:r>
              <a:rPr lang="en-US" sz="3200" b="1" dirty="0">
                <a:latin typeface="+mj-lt"/>
                <a:cs typeface="Times New Roman" panose="02020603050405020304" pitchFamily="18" charset="0"/>
              </a:rPr>
              <a:t> </a:t>
            </a:r>
            <a:br>
              <a:rPr lang="en-US" sz="3200" b="1" dirty="0">
                <a:latin typeface="+mj-lt"/>
                <a:cs typeface="Times New Roman" panose="02020603050405020304" pitchFamily="18" charset="0"/>
              </a:rPr>
            </a:br>
            <a:r>
              <a:rPr lang="en-US" sz="3200" b="1" dirty="0" smtClean="0">
                <a:latin typeface="+mj-lt"/>
                <a:cs typeface="Times New Roman" panose="02020603050405020304" pitchFamily="18" charset="0"/>
              </a:rPr>
              <a:t>Di </a:t>
            </a:r>
            <a:r>
              <a:rPr lang="en-US" sz="3200" b="1" dirty="0" err="1" smtClean="0">
                <a:latin typeface="+mj-lt"/>
                <a:cs typeface="Times New Roman" panose="02020603050405020304" pitchFamily="18" charset="0"/>
              </a:rPr>
              <a:t>Truyền</a:t>
            </a:r>
            <a:endParaRPr lang="en-US" sz="32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748" y="159391"/>
            <a:ext cx="4474241" cy="48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6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6;p30">
            <a:extLst>
              <a:ext uri="{FF2B5EF4-FFF2-40B4-BE49-F238E27FC236}">
                <a16:creationId xmlns:a16="http://schemas.microsoft.com/office/drawing/2014/main" id="{08C80CBE-99A7-E50D-7AF5-36576A362A3B}"/>
              </a:ext>
            </a:extLst>
          </p:cNvPr>
          <p:cNvGrpSpPr/>
          <p:nvPr/>
        </p:nvGrpSpPr>
        <p:grpSpPr>
          <a:xfrm>
            <a:off x="4281993" y="-162483"/>
            <a:ext cx="4882257" cy="5806520"/>
            <a:chOff x="4355896" y="-72048"/>
            <a:chExt cx="4882257" cy="5806520"/>
          </a:xfrm>
        </p:grpSpPr>
        <p:grpSp>
          <p:nvGrpSpPr>
            <p:cNvPr id="3" name="Google Shape;147;p30">
              <a:extLst>
                <a:ext uri="{FF2B5EF4-FFF2-40B4-BE49-F238E27FC236}">
                  <a16:creationId xmlns:a16="http://schemas.microsoft.com/office/drawing/2014/main" id="{C26D181C-3106-4AE9-0000-A31BC41515EE}"/>
                </a:ext>
              </a:extLst>
            </p:cNvPr>
            <p:cNvGrpSpPr/>
            <p:nvPr/>
          </p:nvGrpSpPr>
          <p:grpSpPr>
            <a:xfrm>
              <a:off x="4706238" y="-72048"/>
              <a:ext cx="4531915" cy="5488741"/>
              <a:chOff x="1812875" y="238125"/>
              <a:chExt cx="4088700" cy="4951950"/>
            </a:xfrm>
          </p:grpSpPr>
          <p:sp>
            <p:nvSpPr>
              <p:cNvPr id="283" name="Google Shape;148;p30">
                <a:extLst>
                  <a:ext uri="{FF2B5EF4-FFF2-40B4-BE49-F238E27FC236}">
                    <a16:creationId xmlns:a16="http://schemas.microsoft.com/office/drawing/2014/main" id="{43533421-2478-3FC8-DE16-090EA04DDE5D}"/>
                  </a:ext>
                </a:extLst>
              </p:cNvPr>
              <p:cNvSpPr/>
              <p:nvPr/>
            </p:nvSpPr>
            <p:spPr>
              <a:xfrm>
                <a:off x="1812875" y="726775"/>
                <a:ext cx="74482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3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84" name="Google Shape;149;p30">
                <a:extLst>
                  <a:ext uri="{FF2B5EF4-FFF2-40B4-BE49-F238E27FC236}">
                    <a16:creationId xmlns:a16="http://schemas.microsoft.com/office/drawing/2014/main" id="{EA0DBEED-704F-D338-6A73-2C23F13B91EE}"/>
                  </a:ext>
                </a:extLst>
              </p:cNvPr>
              <p:cNvSpPr/>
              <p:nvPr/>
            </p:nvSpPr>
            <p:spPr>
              <a:xfrm>
                <a:off x="2989575" y="281725"/>
                <a:ext cx="7897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31589" h="192416" extrusionOk="0">
                    <a:moveTo>
                      <a:pt x="0" y="1"/>
                    </a:moveTo>
                    <a:lnTo>
                      <a:pt x="31588" y="1"/>
                    </a:lnTo>
                    <a:lnTo>
                      <a:pt x="31588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85" name="Google Shape;150;p30">
                <a:extLst>
                  <a:ext uri="{FF2B5EF4-FFF2-40B4-BE49-F238E27FC236}">
                    <a16:creationId xmlns:a16="http://schemas.microsoft.com/office/drawing/2014/main" id="{880A6B60-4FC8-9C9E-E3B9-49993B5BD3BD}"/>
                  </a:ext>
                </a:extLst>
              </p:cNvPr>
              <p:cNvSpPr/>
              <p:nvPr/>
            </p:nvSpPr>
            <p:spPr>
              <a:xfrm>
                <a:off x="2761525" y="768000"/>
                <a:ext cx="744875" cy="4422075"/>
              </a:xfrm>
              <a:custGeom>
                <a:avLst/>
                <a:gdLst/>
                <a:ahLst/>
                <a:cxnLst/>
                <a:rect l="l" t="t" r="r" b="b"/>
                <a:pathLst>
                  <a:path w="29795" h="176883" extrusionOk="0">
                    <a:moveTo>
                      <a:pt x="1" y="1"/>
                    </a:moveTo>
                    <a:lnTo>
                      <a:pt x="29794" y="1"/>
                    </a:lnTo>
                    <a:lnTo>
                      <a:pt x="29794" y="176883"/>
                    </a:lnTo>
                    <a:lnTo>
                      <a:pt x="1" y="17688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86" name="Google Shape;151;p30">
                <a:extLst>
                  <a:ext uri="{FF2B5EF4-FFF2-40B4-BE49-F238E27FC236}">
                    <a16:creationId xmlns:a16="http://schemas.microsoft.com/office/drawing/2014/main" id="{DC38CDD2-F8B1-F588-0DA0-857556972045}"/>
                  </a:ext>
                </a:extLst>
              </p:cNvPr>
              <p:cNvSpPr/>
              <p:nvPr/>
            </p:nvSpPr>
            <p:spPr>
              <a:xfrm>
                <a:off x="3664550" y="702625"/>
                <a:ext cx="744825" cy="4422100"/>
              </a:xfrm>
              <a:custGeom>
                <a:avLst/>
                <a:gdLst/>
                <a:ahLst/>
                <a:cxnLst/>
                <a:rect l="l" t="t" r="r" b="b"/>
                <a:pathLst>
                  <a:path w="29793" h="176884" extrusionOk="0">
                    <a:moveTo>
                      <a:pt x="0" y="1"/>
                    </a:moveTo>
                    <a:lnTo>
                      <a:pt x="29793" y="1"/>
                    </a:lnTo>
                    <a:lnTo>
                      <a:pt x="29793" y="176884"/>
                    </a:lnTo>
                    <a:lnTo>
                      <a:pt x="0" y="176884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87" name="Google Shape;152;p30">
                <a:extLst>
                  <a:ext uri="{FF2B5EF4-FFF2-40B4-BE49-F238E27FC236}">
                    <a16:creationId xmlns:a16="http://schemas.microsoft.com/office/drawing/2014/main" id="{2A6A517B-B434-C3D5-ABF9-1BBB2ECC9DD5}"/>
                  </a:ext>
                </a:extLst>
              </p:cNvPr>
              <p:cNvSpPr/>
              <p:nvPr/>
            </p:nvSpPr>
            <p:spPr>
              <a:xfrm>
                <a:off x="5066800" y="260400"/>
                <a:ext cx="7448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9794" h="192416" extrusionOk="0">
                    <a:moveTo>
                      <a:pt x="1" y="1"/>
                    </a:moveTo>
                    <a:lnTo>
                      <a:pt x="29793" y="1"/>
                    </a:lnTo>
                    <a:lnTo>
                      <a:pt x="29793" y="192416"/>
                    </a:lnTo>
                    <a:lnTo>
                      <a:pt x="1" y="1924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88" name="Google Shape;153;p30">
                <a:extLst>
                  <a:ext uri="{FF2B5EF4-FFF2-40B4-BE49-F238E27FC236}">
                    <a16:creationId xmlns:a16="http://schemas.microsoft.com/office/drawing/2014/main" id="{9770E4E8-57E4-5AD7-CEA7-1A6147E580EF}"/>
                  </a:ext>
                </a:extLst>
              </p:cNvPr>
              <p:cNvSpPr/>
              <p:nvPr/>
            </p:nvSpPr>
            <p:spPr>
              <a:xfrm>
                <a:off x="4996200" y="281725"/>
                <a:ext cx="37245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14898" h="192416" extrusionOk="0">
                    <a:moveTo>
                      <a:pt x="0" y="1"/>
                    </a:moveTo>
                    <a:lnTo>
                      <a:pt x="14897" y="1"/>
                    </a:lnTo>
                    <a:lnTo>
                      <a:pt x="14897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89" name="Google Shape;154;p30">
                <a:extLst>
                  <a:ext uri="{FF2B5EF4-FFF2-40B4-BE49-F238E27FC236}">
                    <a16:creationId xmlns:a16="http://schemas.microsoft.com/office/drawing/2014/main" id="{20C85069-EA36-D4E3-974F-768FBF429CE6}"/>
                  </a:ext>
                </a:extLst>
              </p:cNvPr>
              <p:cNvSpPr/>
              <p:nvPr/>
            </p:nvSpPr>
            <p:spPr>
              <a:xfrm>
                <a:off x="3753900" y="281725"/>
                <a:ext cx="702300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2" h="192416" extrusionOk="0">
                    <a:moveTo>
                      <a:pt x="0" y="1"/>
                    </a:moveTo>
                    <a:lnTo>
                      <a:pt x="28091" y="1"/>
                    </a:lnTo>
                    <a:lnTo>
                      <a:pt x="28091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90" name="Google Shape;155;p30">
                <a:extLst>
                  <a:ext uri="{FF2B5EF4-FFF2-40B4-BE49-F238E27FC236}">
                    <a16:creationId xmlns:a16="http://schemas.microsoft.com/office/drawing/2014/main" id="{3A5D359D-9CCC-6176-BB12-ECD18488818A}"/>
                  </a:ext>
                </a:extLst>
              </p:cNvPr>
              <p:cNvSpPr/>
              <p:nvPr/>
            </p:nvSpPr>
            <p:spPr>
              <a:xfrm>
                <a:off x="3969450" y="281725"/>
                <a:ext cx="7023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28093" h="192416" extrusionOk="0">
                    <a:moveTo>
                      <a:pt x="0" y="1"/>
                    </a:moveTo>
                    <a:lnTo>
                      <a:pt x="28092" y="1"/>
                    </a:lnTo>
                    <a:lnTo>
                      <a:pt x="28092" y="192415"/>
                    </a:lnTo>
                    <a:lnTo>
                      <a:pt x="0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91" name="Google Shape;156;p30">
                <a:extLst>
                  <a:ext uri="{FF2B5EF4-FFF2-40B4-BE49-F238E27FC236}">
                    <a16:creationId xmlns:a16="http://schemas.microsoft.com/office/drawing/2014/main" id="{365B79D0-FCA1-F25B-AD29-B42909A05017}"/>
                  </a:ext>
                </a:extLst>
              </p:cNvPr>
              <p:cNvSpPr/>
              <p:nvPr/>
            </p:nvSpPr>
            <p:spPr>
              <a:xfrm>
                <a:off x="4234650" y="238125"/>
                <a:ext cx="1666925" cy="4810400"/>
              </a:xfrm>
              <a:custGeom>
                <a:avLst/>
                <a:gdLst/>
                <a:ahLst/>
                <a:cxnLst/>
                <a:rect l="l" t="t" r="r" b="b"/>
                <a:pathLst>
                  <a:path w="66677" h="192416" extrusionOk="0">
                    <a:moveTo>
                      <a:pt x="1" y="0"/>
                    </a:moveTo>
                    <a:lnTo>
                      <a:pt x="66676" y="0"/>
                    </a:lnTo>
                    <a:lnTo>
                      <a:pt x="66676" y="192415"/>
                    </a:lnTo>
                    <a:lnTo>
                      <a:pt x="1" y="192415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11372"/>
                    </a:srgbClr>
                  </a:gs>
                  <a:gs pos="66000">
                    <a:srgbClr val="E354F7">
                      <a:alpha val="56862"/>
                    </a:srgbClr>
                  </a:gs>
                  <a:gs pos="100000">
                    <a:srgbClr val="10ECFF">
                      <a:alpha val="86274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</p:grpSp>
        <p:grpSp>
          <p:nvGrpSpPr>
            <p:cNvPr id="4" name="Google Shape;157;p30">
              <a:extLst>
                <a:ext uri="{FF2B5EF4-FFF2-40B4-BE49-F238E27FC236}">
                  <a16:creationId xmlns:a16="http://schemas.microsoft.com/office/drawing/2014/main" id="{CE2779E1-98F3-041D-EE19-0BD939816294}"/>
                </a:ext>
              </a:extLst>
            </p:cNvPr>
            <p:cNvGrpSpPr/>
            <p:nvPr/>
          </p:nvGrpSpPr>
          <p:grpSpPr>
            <a:xfrm>
              <a:off x="6947561" y="1888323"/>
              <a:ext cx="457575" cy="392346"/>
              <a:chOff x="3835000" y="2006775"/>
              <a:chExt cx="412825" cy="353975"/>
            </a:xfrm>
          </p:grpSpPr>
          <p:sp>
            <p:nvSpPr>
              <p:cNvPr id="281" name="Google Shape;158;p30">
                <a:extLst>
                  <a:ext uri="{FF2B5EF4-FFF2-40B4-BE49-F238E27FC236}">
                    <a16:creationId xmlns:a16="http://schemas.microsoft.com/office/drawing/2014/main" id="{A7E39542-9D50-A78A-7CAC-4B39114B2EF8}"/>
                  </a:ext>
                </a:extLst>
              </p:cNvPr>
              <p:cNvSpPr/>
              <p:nvPr/>
            </p:nvSpPr>
            <p:spPr>
              <a:xfrm>
                <a:off x="3835000" y="2152100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3"/>
                      <a:pt x="0" y="4173"/>
                    </a:cubicBezTo>
                    <a:cubicBezTo>
                      <a:pt x="0" y="1873"/>
                      <a:pt x="3704" y="1"/>
                      <a:pt x="8256" y="1"/>
                    </a:cubicBezTo>
                    <a:cubicBezTo>
                      <a:pt x="12809" y="1"/>
                      <a:pt x="16512" y="1872"/>
                      <a:pt x="16512" y="4173"/>
                    </a:cubicBezTo>
                    <a:cubicBezTo>
                      <a:pt x="16512" y="6475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41"/>
                      <a:pt x="8256" y="8241"/>
                    </a:cubicBezTo>
                    <a:cubicBezTo>
                      <a:pt x="12751" y="8241"/>
                      <a:pt x="16406" y="6416"/>
                      <a:pt x="16406" y="4173"/>
                    </a:cubicBezTo>
                    <a:cubicBezTo>
                      <a:pt x="16406" y="1930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82" name="Google Shape;159;p30">
                <a:extLst>
                  <a:ext uri="{FF2B5EF4-FFF2-40B4-BE49-F238E27FC236}">
                    <a16:creationId xmlns:a16="http://schemas.microsoft.com/office/drawing/2014/main" id="{CEF14F31-BF6B-DA6B-3810-7CBC6C5B2D25}"/>
                  </a:ext>
                </a:extLst>
              </p:cNvPr>
              <p:cNvSpPr/>
              <p:nvPr/>
            </p:nvSpPr>
            <p:spPr>
              <a:xfrm>
                <a:off x="3835000" y="2006775"/>
                <a:ext cx="412825" cy="208650"/>
              </a:xfrm>
              <a:custGeom>
                <a:avLst/>
                <a:gdLst/>
                <a:ahLst/>
                <a:cxnLst/>
                <a:rect l="l" t="t" r="r" b="b"/>
                <a:pathLst>
                  <a:path w="16513" h="8346" extrusionOk="0">
                    <a:moveTo>
                      <a:pt x="8256" y="8346"/>
                    </a:moveTo>
                    <a:cubicBezTo>
                      <a:pt x="3704" y="8346"/>
                      <a:pt x="0" y="6474"/>
                      <a:pt x="0" y="4173"/>
                    </a:cubicBezTo>
                    <a:cubicBezTo>
                      <a:pt x="0" y="1872"/>
                      <a:pt x="3704" y="0"/>
                      <a:pt x="8256" y="0"/>
                    </a:cubicBezTo>
                    <a:cubicBezTo>
                      <a:pt x="12809" y="0"/>
                      <a:pt x="16512" y="1872"/>
                      <a:pt x="16512" y="4173"/>
                    </a:cubicBezTo>
                    <a:cubicBezTo>
                      <a:pt x="16512" y="6474"/>
                      <a:pt x="12809" y="8346"/>
                      <a:pt x="8256" y="8346"/>
                    </a:cubicBezTo>
                    <a:close/>
                    <a:moveTo>
                      <a:pt x="8256" y="106"/>
                    </a:moveTo>
                    <a:cubicBezTo>
                      <a:pt x="3762" y="106"/>
                      <a:pt x="105" y="1930"/>
                      <a:pt x="105" y="4173"/>
                    </a:cubicBezTo>
                    <a:cubicBezTo>
                      <a:pt x="105" y="6416"/>
                      <a:pt x="3762" y="8239"/>
                      <a:pt x="8256" y="8239"/>
                    </a:cubicBezTo>
                    <a:cubicBezTo>
                      <a:pt x="12751" y="8239"/>
                      <a:pt x="16406" y="6416"/>
                      <a:pt x="16406" y="4173"/>
                    </a:cubicBezTo>
                    <a:cubicBezTo>
                      <a:pt x="16406" y="1931"/>
                      <a:pt x="12751" y="106"/>
                      <a:pt x="8256" y="106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</p:grpSp>
        <p:grpSp>
          <p:nvGrpSpPr>
            <p:cNvPr id="5" name="Google Shape;160;p30">
              <a:extLst>
                <a:ext uri="{FF2B5EF4-FFF2-40B4-BE49-F238E27FC236}">
                  <a16:creationId xmlns:a16="http://schemas.microsoft.com/office/drawing/2014/main" id="{33D8763F-FE29-EB58-3C37-C193E3106F43}"/>
                </a:ext>
              </a:extLst>
            </p:cNvPr>
            <p:cNvGrpSpPr/>
            <p:nvPr/>
          </p:nvGrpSpPr>
          <p:grpSpPr>
            <a:xfrm>
              <a:off x="7993115" y="1983341"/>
              <a:ext cx="441642" cy="905480"/>
              <a:chOff x="4778300" y="2092500"/>
              <a:chExt cx="398450" cy="816925"/>
            </a:xfrm>
          </p:grpSpPr>
          <p:sp>
            <p:nvSpPr>
              <p:cNvPr id="275" name="Google Shape;161;p30">
                <a:extLst>
                  <a:ext uri="{FF2B5EF4-FFF2-40B4-BE49-F238E27FC236}">
                    <a16:creationId xmlns:a16="http://schemas.microsoft.com/office/drawing/2014/main" id="{8BA7EAE2-F927-5E46-7C61-7A55D7CC82E5}"/>
                  </a:ext>
                </a:extLst>
              </p:cNvPr>
              <p:cNvSpPr/>
              <p:nvPr/>
            </p:nvSpPr>
            <p:spPr>
              <a:xfrm>
                <a:off x="4853900" y="2658325"/>
                <a:ext cx="216850" cy="251100"/>
              </a:xfrm>
              <a:custGeom>
                <a:avLst/>
                <a:gdLst/>
                <a:ahLst/>
                <a:cxnLst/>
                <a:rect l="l" t="t" r="r" b="b"/>
                <a:pathLst>
                  <a:path w="8674" h="10044" extrusionOk="0">
                    <a:moveTo>
                      <a:pt x="0" y="5023"/>
                    </a:moveTo>
                    <a:lnTo>
                      <a:pt x="8673" y="10044"/>
                    </a:lnTo>
                    <a:lnTo>
                      <a:pt x="8593" y="502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76" name="Google Shape;162;p30">
                <a:extLst>
                  <a:ext uri="{FF2B5EF4-FFF2-40B4-BE49-F238E27FC236}">
                    <a16:creationId xmlns:a16="http://schemas.microsoft.com/office/drawing/2014/main" id="{6C244220-5CAE-2E39-5EAB-2BBCF0E79BC6}"/>
                  </a:ext>
                </a:extLst>
              </p:cNvPr>
              <p:cNvSpPr/>
              <p:nvPr/>
            </p:nvSpPr>
            <p:spPr>
              <a:xfrm>
                <a:off x="5068725" y="2719900"/>
                <a:ext cx="108025" cy="189525"/>
              </a:xfrm>
              <a:custGeom>
                <a:avLst/>
                <a:gdLst/>
                <a:ahLst/>
                <a:cxnLst/>
                <a:rect l="l" t="t" r="r" b="b"/>
                <a:pathLst>
                  <a:path w="4321" h="7581" extrusionOk="0">
                    <a:moveTo>
                      <a:pt x="4320" y="5316"/>
                    </a:moveTo>
                    <a:lnTo>
                      <a:pt x="4320" y="0"/>
                    </a:lnTo>
                    <a:lnTo>
                      <a:pt x="0" y="2560"/>
                    </a:lnTo>
                    <a:lnTo>
                      <a:pt x="80" y="7581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77" name="Google Shape;163;p30">
                <a:extLst>
                  <a:ext uri="{FF2B5EF4-FFF2-40B4-BE49-F238E27FC236}">
                    <a16:creationId xmlns:a16="http://schemas.microsoft.com/office/drawing/2014/main" id="{55A9890B-9441-3AFC-3D66-12C488954BDF}"/>
                  </a:ext>
                </a:extLst>
              </p:cNvPr>
              <p:cNvSpPr/>
              <p:nvPr/>
            </p:nvSpPr>
            <p:spPr>
              <a:xfrm>
                <a:off x="4854225" y="2596800"/>
                <a:ext cx="3225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7485" extrusionOk="0">
                    <a:moveTo>
                      <a:pt x="4371" y="0"/>
                    </a:moveTo>
                    <a:lnTo>
                      <a:pt x="12900" y="4924"/>
                    </a:lnTo>
                    <a:lnTo>
                      <a:pt x="8580" y="7484"/>
                    </a:lnTo>
                    <a:lnTo>
                      <a:pt x="1" y="246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78" name="Google Shape;164;p30">
                <a:extLst>
                  <a:ext uri="{FF2B5EF4-FFF2-40B4-BE49-F238E27FC236}">
                    <a16:creationId xmlns:a16="http://schemas.microsoft.com/office/drawing/2014/main" id="{A2C5369D-136A-BCB7-0975-A194044BA853}"/>
                  </a:ext>
                </a:extLst>
              </p:cNvPr>
              <p:cNvSpPr/>
              <p:nvPr/>
            </p:nvSpPr>
            <p:spPr>
              <a:xfrm>
                <a:off x="4778300" y="2140525"/>
                <a:ext cx="169350" cy="196125"/>
              </a:xfrm>
              <a:custGeom>
                <a:avLst/>
                <a:gdLst/>
                <a:ahLst/>
                <a:cxnLst/>
                <a:rect l="l" t="t" r="r" b="b"/>
                <a:pathLst>
                  <a:path w="6774" h="7845" extrusionOk="0">
                    <a:moveTo>
                      <a:pt x="0" y="3923"/>
                    </a:moveTo>
                    <a:lnTo>
                      <a:pt x="6773" y="7844"/>
                    </a:lnTo>
                    <a:lnTo>
                      <a:pt x="6711" y="3923"/>
                    </a:lnTo>
                    <a:lnTo>
                      <a:pt x="11" y="1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79" name="Google Shape;165;p30">
                <a:extLst>
                  <a:ext uri="{FF2B5EF4-FFF2-40B4-BE49-F238E27FC236}">
                    <a16:creationId xmlns:a16="http://schemas.microsoft.com/office/drawing/2014/main" id="{C23566CB-EFAB-0E5C-5190-6EE1CCC5C7D0}"/>
                  </a:ext>
                </a:extLst>
              </p:cNvPr>
              <p:cNvSpPr/>
              <p:nvPr/>
            </p:nvSpPr>
            <p:spPr>
              <a:xfrm>
                <a:off x="4946050" y="2188625"/>
                <a:ext cx="84375" cy="148025"/>
              </a:xfrm>
              <a:custGeom>
                <a:avLst/>
                <a:gdLst/>
                <a:ahLst/>
                <a:cxnLst/>
                <a:rect l="l" t="t" r="r" b="b"/>
                <a:pathLst>
                  <a:path w="3375" h="5921" extrusionOk="0">
                    <a:moveTo>
                      <a:pt x="3374" y="3774"/>
                    </a:moveTo>
                    <a:lnTo>
                      <a:pt x="3374" y="0"/>
                    </a:lnTo>
                    <a:lnTo>
                      <a:pt x="1" y="1999"/>
                    </a:lnTo>
                    <a:lnTo>
                      <a:pt x="63" y="5920"/>
                    </a:lnTo>
                    <a:close/>
                  </a:path>
                </a:pathLst>
              </a:custGeom>
              <a:solidFill>
                <a:schemeClr val="accent6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80" name="Google Shape;166;p30">
                <a:extLst>
                  <a:ext uri="{FF2B5EF4-FFF2-40B4-BE49-F238E27FC236}">
                    <a16:creationId xmlns:a16="http://schemas.microsoft.com/office/drawing/2014/main" id="{42DF982B-6550-B6C3-82FD-D5CABAB74CEB}"/>
                  </a:ext>
                </a:extLst>
              </p:cNvPr>
              <p:cNvSpPr/>
              <p:nvPr/>
            </p:nvSpPr>
            <p:spPr>
              <a:xfrm>
                <a:off x="4778575" y="2092500"/>
                <a:ext cx="251850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10074" h="5845" extrusionOk="0">
                    <a:moveTo>
                      <a:pt x="3413" y="0"/>
                    </a:moveTo>
                    <a:lnTo>
                      <a:pt x="10073" y="3845"/>
                    </a:lnTo>
                    <a:lnTo>
                      <a:pt x="6700" y="5844"/>
                    </a:lnTo>
                    <a:lnTo>
                      <a:pt x="0" y="192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</p:grpSp>
        <p:grpSp>
          <p:nvGrpSpPr>
            <p:cNvPr id="6" name="Google Shape;167;p30">
              <a:extLst>
                <a:ext uri="{FF2B5EF4-FFF2-40B4-BE49-F238E27FC236}">
                  <a16:creationId xmlns:a16="http://schemas.microsoft.com/office/drawing/2014/main" id="{C2D00F56-17A0-55E7-45D9-C4D567F77DA7}"/>
                </a:ext>
              </a:extLst>
            </p:cNvPr>
            <p:cNvGrpSpPr/>
            <p:nvPr/>
          </p:nvGrpSpPr>
          <p:grpSpPr>
            <a:xfrm>
              <a:off x="6428830" y="1344903"/>
              <a:ext cx="464530" cy="3928170"/>
              <a:chOff x="3367000" y="1516500"/>
              <a:chExt cx="419100" cy="3544000"/>
            </a:xfrm>
          </p:grpSpPr>
          <p:sp>
            <p:nvSpPr>
              <p:cNvPr id="265" name="Google Shape;168;p30">
                <a:extLst>
                  <a:ext uri="{FF2B5EF4-FFF2-40B4-BE49-F238E27FC236}">
                    <a16:creationId xmlns:a16="http://schemas.microsoft.com/office/drawing/2014/main" id="{7F3CB984-1292-54D7-3F23-9217D6347EF1}"/>
                  </a:ext>
                </a:extLst>
              </p:cNvPr>
              <p:cNvSpPr/>
              <p:nvPr/>
            </p:nvSpPr>
            <p:spPr>
              <a:xfrm>
                <a:off x="3367000" y="1767425"/>
                <a:ext cx="216847" cy="329307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3" extrusionOk="0">
                    <a:moveTo>
                      <a:pt x="8383" y="131722"/>
                    </a:moveTo>
                    <a:lnTo>
                      <a:pt x="8383" y="4876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66" name="Google Shape;169;p30">
                <a:extLst>
                  <a:ext uri="{FF2B5EF4-FFF2-40B4-BE49-F238E27FC236}">
                    <a16:creationId xmlns:a16="http://schemas.microsoft.com/office/drawing/2014/main" id="{CD7878E9-63F6-41C4-100D-C9D30CDA5959}"/>
                  </a:ext>
                </a:extLst>
              </p:cNvPr>
              <p:cNvSpPr/>
              <p:nvPr/>
            </p:nvSpPr>
            <p:spPr>
              <a:xfrm>
                <a:off x="3576550" y="1767375"/>
                <a:ext cx="209550" cy="3284150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131366" extrusionOk="0">
                    <a:moveTo>
                      <a:pt x="1" y="131366"/>
                    </a:moveTo>
                    <a:lnTo>
                      <a:pt x="8382" y="126523"/>
                    </a:lnTo>
                    <a:lnTo>
                      <a:pt x="8382" y="1"/>
                    </a:lnTo>
                    <a:lnTo>
                      <a:pt x="1" y="4876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67" name="Google Shape;170;p30">
                <a:extLst>
                  <a:ext uri="{FF2B5EF4-FFF2-40B4-BE49-F238E27FC236}">
                    <a16:creationId xmlns:a16="http://schemas.microsoft.com/office/drawing/2014/main" id="{4359E400-DFC3-BA3D-F48F-BD010729BFC3}"/>
                  </a:ext>
                </a:extLst>
              </p:cNvPr>
              <p:cNvSpPr/>
              <p:nvPr/>
            </p:nvSpPr>
            <p:spPr>
              <a:xfrm>
                <a:off x="3367000" y="1647200"/>
                <a:ext cx="419100" cy="242075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3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3"/>
                    </a:lnTo>
                    <a:lnTo>
                      <a:pt x="0" y="48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68" name="Google Shape;171;p30">
                <a:extLst>
                  <a:ext uri="{FF2B5EF4-FFF2-40B4-BE49-F238E27FC236}">
                    <a16:creationId xmlns:a16="http://schemas.microsoft.com/office/drawing/2014/main" id="{7DE3908A-CB98-EC8C-D40B-762938E580F4}"/>
                  </a:ext>
                </a:extLst>
              </p:cNvPr>
              <p:cNvSpPr/>
              <p:nvPr/>
            </p:nvSpPr>
            <p:spPr>
              <a:xfrm>
                <a:off x="3396600" y="1538575"/>
                <a:ext cx="359550" cy="207825"/>
              </a:xfrm>
              <a:custGeom>
                <a:avLst/>
                <a:gdLst/>
                <a:ahLst/>
                <a:cxnLst/>
                <a:rect l="l" t="t" r="r" b="b"/>
                <a:pathLst>
                  <a:path w="14382" h="8313" extrusionOk="0">
                    <a:moveTo>
                      <a:pt x="7194" y="8312"/>
                    </a:moveTo>
                    <a:lnTo>
                      <a:pt x="0" y="4160"/>
                    </a:lnTo>
                    <a:lnTo>
                      <a:pt x="7204" y="1"/>
                    </a:lnTo>
                    <a:lnTo>
                      <a:pt x="14382" y="415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69" name="Google Shape;172;p30">
                <a:extLst>
                  <a:ext uri="{FF2B5EF4-FFF2-40B4-BE49-F238E27FC236}">
                    <a16:creationId xmlns:a16="http://schemas.microsoft.com/office/drawing/2014/main" id="{D9225D97-0986-CFE0-E620-55BC552DA01F}"/>
                  </a:ext>
                </a:extLst>
              </p:cNvPr>
              <p:cNvSpPr/>
              <p:nvPr/>
            </p:nvSpPr>
            <p:spPr>
              <a:xfrm>
                <a:off x="3396600" y="1642550"/>
                <a:ext cx="180125" cy="187050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2" extrusionOk="0">
                    <a:moveTo>
                      <a:pt x="7194" y="4153"/>
                    </a:moveTo>
                    <a:lnTo>
                      <a:pt x="7204" y="7481"/>
                    </a:lnTo>
                    <a:lnTo>
                      <a:pt x="0" y="332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70" name="Google Shape;173;p30">
                <a:extLst>
                  <a:ext uri="{FF2B5EF4-FFF2-40B4-BE49-F238E27FC236}">
                    <a16:creationId xmlns:a16="http://schemas.microsoft.com/office/drawing/2014/main" id="{51E69284-F281-DF79-41B4-ACDA02BDAE97}"/>
                  </a:ext>
                </a:extLst>
              </p:cNvPr>
              <p:cNvSpPr/>
              <p:nvPr/>
            </p:nvSpPr>
            <p:spPr>
              <a:xfrm>
                <a:off x="3576425" y="1642475"/>
                <a:ext cx="180125" cy="187125"/>
              </a:xfrm>
              <a:custGeom>
                <a:avLst/>
                <a:gdLst/>
                <a:ahLst/>
                <a:cxnLst/>
                <a:rect l="l" t="t" r="r" b="b"/>
                <a:pathLst>
                  <a:path w="7205" h="7485" extrusionOk="0">
                    <a:moveTo>
                      <a:pt x="7189" y="1"/>
                    </a:moveTo>
                    <a:lnTo>
                      <a:pt x="7205" y="3332"/>
                    </a:lnTo>
                    <a:lnTo>
                      <a:pt x="11" y="7484"/>
                    </a:lnTo>
                    <a:lnTo>
                      <a:pt x="1" y="41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71" name="Google Shape;174;p30">
                <a:extLst>
                  <a:ext uri="{FF2B5EF4-FFF2-40B4-BE49-F238E27FC236}">
                    <a16:creationId xmlns:a16="http://schemas.microsoft.com/office/drawing/2014/main" id="{53B6026A-B42F-6279-882A-6BA82D88AE41}"/>
                  </a:ext>
                </a:extLst>
              </p:cNvPr>
              <p:cNvSpPr/>
              <p:nvPr/>
            </p:nvSpPr>
            <p:spPr>
              <a:xfrm>
                <a:off x="3472550" y="1576850"/>
                <a:ext cx="104200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4810" extrusionOk="0">
                    <a:moveTo>
                      <a:pt x="4167" y="4810"/>
                    </a:moveTo>
                    <a:lnTo>
                      <a:pt x="4162" y="2407"/>
                    </a:lnTo>
                    <a:lnTo>
                      <a:pt x="1" y="1"/>
                    </a:lnTo>
                    <a:lnTo>
                      <a:pt x="1" y="240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72" name="Google Shape;175;p30">
                <a:extLst>
                  <a:ext uri="{FF2B5EF4-FFF2-40B4-BE49-F238E27FC236}">
                    <a16:creationId xmlns:a16="http://schemas.microsoft.com/office/drawing/2014/main" id="{C62C5F52-578D-3B80-C1BB-068BD4AB8DE4}"/>
                  </a:ext>
                </a:extLst>
              </p:cNvPr>
              <p:cNvSpPr/>
              <p:nvPr/>
            </p:nvSpPr>
            <p:spPr>
              <a:xfrm>
                <a:off x="3576600" y="1576850"/>
                <a:ext cx="104225" cy="120250"/>
              </a:xfrm>
              <a:custGeom>
                <a:avLst/>
                <a:gdLst/>
                <a:ahLst/>
                <a:cxnLst/>
                <a:rect l="l" t="t" r="r" b="b"/>
                <a:pathLst>
                  <a:path w="4169" h="4810" extrusionOk="0">
                    <a:moveTo>
                      <a:pt x="4168" y="1"/>
                    </a:moveTo>
                    <a:lnTo>
                      <a:pt x="4168" y="2405"/>
                    </a:lnTo>
                    <a:lnTo>
                      <a:pt x="5" y="4810"/>
                    </a:lnTo>
                    <a:lnTo>
                      <a:pt x="0" y="2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73" name="Google Shape;176;p30">
                <a:extLst>
                  <a:ext uri="{FF2B5EF4-FFF2-40B4-BE49-F238E27FC236}">
                    <a16:creationId xmlns:a16="http://schemas.microsoft.com/office/drawing/2014/main" id="{FE7833FD-649A-E9F1-E78B-9EA9F8577F76}"/>
                  </a:ext>
                </a:extLst>
              </p:cNvPr>
              <p:cNvSpPr/>
              <p:nvPr/>
            </p:nvSpPr>
            <p:spPr>
              <a:xfrm>
                <a:off x="3472550" y="1516500"/>
                <a:ext cx="208275" cy="120550"/>
              </a:xfrm>
              <a:custGeom>
                <a:avLst/>
                <a:gdLst/>
                <a:ahLst/>
                <a:cxnLst/>
                <a:rect l="l" t="t" r="r" b="b"/>
                <a:pathLst>
                  <a:path w="8331" h="4822" extrusionOk="0">
                    <a:moveTo>
                      <a:pt x="1" y="2415"/>
                    </a:moveTo>
                    <a:lnTo>
                      <a:pt x="4181" y="1"/>
                    </a:lnTo>
                    <a:lnTo>
                      <a:pt x="8330" y="2415"/>
                    </a:lnTo>
                    <a:lnTo>
                      <a:pt x="4162" y="482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74" name="Google Shape;177;p30">
                <a:extLst>
                  <a:ext uri="{FF2B5EF4-FFF2-40B4-BE49-F238E27FC236}">
                    <a16:creationId xmlns:a16="http://schemas.microsoft.com/office/drawing/2014/main" id="{3146EECF-2420-C00C-67EB-0A64337F2B89}"/>
                  </a:ext>
                </a:extLst>
              </p:cNvPr>
              <p:cNvSpPr/>
              <p:nvPr/>
            </p:nvSpPr>
            <p:spPr>
              <a:xfrm>
                <a:off x="3622375" y="1954600"/>
                <a:ext cx="99300" cy="819950"/>
              </a:xfrm>
              <a:custGeom>
                <a:avLst/>
                <a:gdLst/>
                <a:ahLst/>
                <a:cxnLst/>
                <a:rect l="l" t="t" r="r" b="b"/>
                <a:pathLst>
                  <a:path w="3972" h="32798" extrusionOk="0">
                    <a:moveTo>
                      <a:pt x="0" y="596"/>
                    </a:moveTo>
                    <a:lnTo>
                      <a:pt x="1024" y="1"/>
                    </a:lnTo>
                    <a:lnTo>
                      <a:pt x="1024" y="9040"/>
                    </a:lnTo>
                    <a:lnTo>
                      <a:pt x="0" y="9630"/>
                    </a:lnTo>
                    <a:close/>
                    <a:moveTo>
                      <a:pt x="2948" y="20319"/>
                    </a:moveTo>
                    <a:lnTo>
                      <a:pt x="3972" y="19728"/>
                    </a:lnTo>
                    <a:lnTo>
                      <a:pt x="3972" y="10689"/>
                    </a:lnTo>
                    <a:lnTo>
                      <a:pt x="2948" y="11284"/>
                    </a:lnTo>
                    <a:close/>
                    <a:moveTo>
                      <a:pt x="166" y="32798"/>
                    </a:moveTo>
                    <a:lnTo>
                      <a:pt x="1190" y="32207"/>
                    </a:lnTo>
                    <a:lnTo>
                      <a:pt x="1190" y="23168"/>
                    </a:lnTo>
                    <a:lnTo>
                      <a:pt x="166" y="23763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23137"/>
                    </a:srgbClr>
                  </a:gs>
                  <a:gs pos="50000">
                    <a:srgbClr val="E354F7">
                      <a:alpha val="56862"/>
                    </a:srgbClr>
                  </a:gs>
                  <a:gs pos="100000">
                    <a:srgbClr val="10ECFF">
                      <a:alpha val="58823"/>
                    </a:srgbClr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</p:grpSp>
        <p:grpSp>
          <p:nvGrpSpPr>
            <p:cNvPr id="7" name="Google Shape;178;p30">
              <a:extLst>
                <a:ext uri="{FF2B5EF4-FFF2-40B4-BE49-F238E27FC236}">
                  <a16:creationId xmlns:a16="http://schemas.microsoft.com/office/drawing/2014/main" id="{A960B1BB-39EE-9AA3-35F1-C45BF3541DDD}"/>
                </a:ext>
              </a:extLst>
            </p:cNvPr>
            <p:cNvGrpSpPr/>
            <p:nvPr/>
          </p:nvGrpSpPr>
          <p:grpSpPr>
            <a:xfrm>
              <a:off x="7536371" y="1214749"/>
              <a:ext cx="398664" cy="3966160"/>
              <a:chOff x="4366225" y="1399075"/>
              <a:chExt cx="359675" cy="3578275"/>
            </a:xfrm>
          </p:grpSpPr>
          <p:sp>
            <p:nvSpPr>
              <p:cNvPr id="261" name="Google Shape;179;p30">
                <a:extLst>
                  <a:ext uri="{FF2B5EF4-FFF2-40B4-BE49-F238E27FC236}">
                    <a16:creationId xmlns:a16="http://schemas.microsoft.com/office/drawing/2014/main" id="{6968D7E3-B158-6DDF-5A06-D3741E10302E}"/>
                  </a:ext>
                </a:extLst>
              </p:cNvPr>
              <p:cNvSpPr/>
              <p:nvPr/>
            </p:nvSpPr>
            <p:spPr>
              <a:xfrm>
                <a:off x="4366225" y="1502200"/>
                <a:ext cx="179900" cy="3475150"/>
              </a:xfrm>
              <a:custGeom>
                <a:avLst/>
                <a:gdLst/>
                <a:ahLst/>
                <a:cxnLst/>
                <a:rect l="l" t="t" r="r" b="b"/>
                <a:pathLst>
                  <a:path w="7196" h="139006" extrusionOk="0">
                    <a:moveTo>
                      <a:pt x="7195" y="139005"/>
                    </a:moveTo>
                    <a:lnTo>
                      <a:pt x="7195" y="4184"/>
                    </a:lnTo>
                    <a:lnTo>
                      <a:pt x="1" y="0"/>
                    </a:lnTo>
                    <a:lnTo>
                      <a:pt x="1" y="13484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62" name="Google Shape;180;p30">
                <a:extLst>
                  <a:ext uri="{FF2B5EF4-FFF2-40B4-BE49-F238E27FC236}">
                    <a16:creationId xmlns:a16="http://schemas.microsoft.com/office/drawing/2014/main" id="{E4F6F9B1-778B-F7D8-1D6D-516E4459316B}"/>
                  </a:ext>
                </a:extLst>
              </p:cNvPr>
              <p:cNvSpPr/>
              <p:nvPr/>
            </p:nvSpPr>
            <p:spPr>
              <a:xfrm>
                <a:off x="4546100" y="1503600"/>
                <a:ext cx="179800" cy="3466075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138643" extrusionOk="0">
                    <a:moveTo>
                      <a:pt x="0" y="138643"/>
                    </a:moveTo>
                    <a:lnTo>
                      <a:pt x="7191" y="134544"/>
                    </a:lnTo>
                    <a:lnTo>
                      <a:pt x="7191" y="1"/>
                    </a:lnTo>
                    <a:lnTo>
                      <a:pt x="0" y="412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63" name="Google Shape;181;p30">
                <a:extLst>
                  <a:ext uri="{FF2B5EF4-FFF2-40B4-BE49-F238E27FC236}">
                    <a16:creationId xmlns:a16="http://schemas.microsoft.com/office/drawing/2014/main" id="{97E61580-6084-544B-FD95-3EE824D85A84}"/>
                  </a:ext>
                </a:extLst>
              </p:cNvPr>
              <p:cNvSpPr/>
              <p:nvPr/>
            </p:nvSpPr>
            <p:spPr>
              <a:xfrm>
                <a:off x="4366225" y="1399075"/>
                <a:ext cx="359675" cy="207725"/>
              </a:xfrm>
              <a:custGeom>
                <a:avLst/>
                <a:gdLst/>
                <a:ahLst/>
                <a:cxnLst/>
                <a:rect l="l" t="t" r="r" b="b"/>
                <a:pathLst>
                  <a:path w="14387" h="8309" extrusionOk="0">
                    <a:moveTo>
                      <a:pt x="7141" y="1"/>
                    </a:moveTo>
                    <a:lnTo>
                      <a:pt x="14386" y="4125"/>
                    </a:lnTo>
                    <a:lnTo>
                      <a:pt x="7195" y="8309"/>
                    </a:lnTo>
                    <a:lnTo>
                      <a:pt x="1" y="412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64" name="Google Shape;182;p30">
                <a:extLst>
                  <a:ext uri="{FF2B5EF4-FFF2-40B4-BE49-F238E27FC236}">
                    <a16:creationId xmlns:a16="http://schemas.microsoft.com/office/drawing/2014/main" id="{7D2388C5-2FDB-8503-75C8-883D6C11021C}"/>
                  </a:ext>
                </a:extLst>
              </p:cNvPr>
              <p:cNvSpPr/>
              <p:nvPr/>
            </p:nvSpPr>
            <p:spPr>
              <a:xfrm>
                <a:off x="4573550" y="1647025"/>
                <a:ext cx="80800" cy="853975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34159" extrusionOk="0">
                    <a:moveTo>
                      <a:pt x="0" y="409"/>
                    </a:moveTo>
                    <a:lnTo>
                      <a:pt x="704" y="1"/>
                    </a:lnTo>
                    <a:lnTo>
                      <a:pt x="704" y="6214"/>
                    </a:lnTo>
                    <a:lnTo>
                      <a:pt x="0" y="6620"/>
                    </a:lnTo>
                    <a:close/>
                    <a:moveTo>
                      <a:pt x="2528" y="15615"/>
                    </a:moveTo>
                    <a:lnTo>
                      <a:pt x="3231" y="15208"/>
                    </a:lnTo>
                    <a:lnTo>
                      <a:pt x="3231" y="8994"/>
                    </a:lnTo>
                    <a:lnTo>
                      <a:pt x="2528" y="9402"/>
                    </a:lnTo>
                    <a:close/>
                    <a:moveTo>
                      <a:pt x="0" y="28329"/>
                    </a:moveTo>
                    <a:lnTo>
                      <a:pt x="704" y="27922"/>
                    </a:lnTo>
                    <a:lnTo>
                      <a:pt x="704" y="21709"/>
                    </a:lnTo>
                    <a:lnTo>
                      <a:pt x="0" y="22118"/>
                    </a:lnTo>
                    <a:close/>
                    <a:moveTo>
                      <a:pt x="2528" y="34158"/>
                    </a:moveTo>
                    <a:lnTo>
                      <a:pt x="3231" y="33752"/>
                    </a:lnTo>
                    <a:lnTo>
                      <a:pt x="3231" y="27537"/>
                    </a:lnTo>
                    <a:lnTo>
                      <a:pt x="2528" y="279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</p:grpSp>
        <p:grpSp>
          <p:nvGrpSpPr>
            <p:cNvPr id="8" name="Google Shape;183;p30">
              <a:extLst>
                <a:ext uri="{FF2B5EF4-FFF2-40B4-BE49-F238E27FC236}">
                  <a16:creationId xmlns:a16="http://schemas.microsoft.com/office/drawing/2014/main" id="{DD2ECEA6-CF99-D569-4798-B6EEC5D73676}"/>
                </a:ext>
              </a:extLst>
            </p:cNvPr>
            <p:cNvGrpSpPr/>
            <p:nvPr/>
          </p:nvGrpSpPr>
          <p:grpSpPr>
            <a:xfrm>
              <a:off x="5373919" y="2280667"/>
              <a:ext cx="574317" cy="3119363"/>
              <a:chOff x="2506200" y="2301225"/>
              <a:chExt cx="518150" cy="2814294"/>
            </a:xfrm>
          </p:grpSpPr>
          <p:sp>
            <p:nvSpPr>
              <p:cNvPr id="56" name="Google Shape;184;p30">
                <a:extLst>
                  <a:ext uri="{FF2B5EF4-FFF2-40B4-BE49-F238E27FC236}">
                    <a16:creationId xmlns:a16="http://schemas.microsoft.com/office/drawing/2014/main" id="{0F24C223-4149-BE5B-7C98-1FFEC8A32C98}"/>
                  </a:ext>
                </a:extLst>
              </p:cNvPr>
              <p:cNvSpPr/>
              <p:nvPr/>
            </p:nvSpPr>
            <p:spPr>
              <a:xfrm>
                <a:off x="2506200" y="2658325"/>
                <a:ext cx="268609" cy="2457194"/>
              </a:xfrm>
              <a:custGeom>
                <a:avLst/>
                <a:gdLst/>
                <a:ahLst/>
                <a:cxnLst/>
                <a:rect l="l" t="t" r="r" b="b"/>
                <a:pathLst>
                  <a:path w="10366" h="97984" extrusionOk="0">
                    <a:moveTo>
                      <a:pt x="10365" y="97983"/>
                    </a:moveTo>
                    <a:lnTo>
                      <a:pt x="10365" y="6027"/>
                    </a:lnTo>
                    <a:lnTo>
                      <a:pt x="0" y="0"/>
                    </a:lnTo>
                    <a:lnTo>
                      <a:pt x="0" y="919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57" name="Google Shape;185;p30">
                <a:extLst>
                  <a:ext uri="{FF2B5EF4-FFF2-40B4-BE49-F238E27FC236}">
                    <a16:creationId xmlns:a16="http://schemas.microsoft.com/office/drawing/2014/main" id="{12EAFE26-7793-F1BB-700D-36F120DC88B1}"/>
                  </a:ext>
                </a:extLst>
              </p:cNvPr>
              <p:cNvSpPr/>
              <p:nvPr/>
            </p:nvSpPr>
            <p:spPr>
              <a:xfrm>
                <a:off x="2765325" y="2665800"/>
                <a:ext cx="259025" cy="2438575"/>
              </a:xfrm>
              <a:custGeom>
                <a:avLst/>
                <a:gdLst/>
                <a:ahLst/>
                <a:cxnLst/>
                <a:rect l="l" t="t" r="r" b="b"/>
                <a:pathLst>
                  <a:path w="10361" h="97543" extrusionOk="0">
                    <a:moveTo>
                      <a:pt x="0" y="97543"/>
                    </a:moveTo>
                    <a:lnTo>
                      <a:pt x="10361" y="91555"/>
                    </a:lnTo>
                    <a:lnTo>
                      <a:pt x="10361" y="0"/>
                    </a:lnTo>
                    <a:lnTo>
                      <a:pt x="0" y="6027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58" name="Google Shape;186;p30">
                <a:extLst>
                  <a:ext uri="{FF2B5EF4-FFF2-40B4-BE49-F238E27FC236}">
                    <a16:creationId xmlns:a16="http://schemas.microsoft.com/office/drawing/2014/main" id="{9C3F277D-AE35-62A9-CF23-5A389063FF0C}"/>
                  </a:ext>
                </a:extLst>
              </p:cNvPr>
              <p:cNvSpPr/>
              <p:nvPr/>
            </p:nvSpPr>
            <p:spPr>
              <a:xfrm>
                <a:off x="2506200" y="2517200"/>
                <a:ext cx="51815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0726" h="11972" extrusionOk="0">
                    <a:moveTo>
                      <a:pt x="10287" y="0"/>
                    </a:moveTo>
                    <a:lnTo>
                      <a:pt x="20726" y="5944"/>
                    </a:lnTo>
                    <a:lnTo>
                      <a:pt x="10365" y="11971"/>
                    </a:lnTo>
                    <a:lnTo>
                      <a:pt x="0" y="5944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59" name="Google Shape;187;p30">
                <a:extLst>
                  <a:ext uri="{FF2B5EF4-FFF2-40B4-BE49-F238E27FC236}">
                    <a16:creationId xmlns:a16="http://schemas.microsoft.com/office/drawing/2014/main" id="{DE09CF90-D5A0-299C-5B15-6C68EAAF073B}"/>
                  </a:ext>
                </a:extLst>
              </p:cNvPr>
              <p:cNvSpPr/>
              <p:nvPr/>
            </p:nvSpPr>
            <p:spPr>
              <a:xfrm>
                <a:off x="2540675" y="2328975"/>
                <a:ext cx="452275" cy="261475"/>
              </a:xfrm>
              <a:custGeom>
                <a:avLst/>
                <a:gdLst/>
                <a:ahLst/>
                <a:cxnLst/>
                <a:rect l="l" t="t" r="r" b="b"/>
                <a:pathLst>
                  <a:path w="18091" h="10459" extrusionOk="0">
                    <a:moveTo>
                      <a:pt x="9048" y="10458"/>
                    </a:moveTo>
                    <a:lnTo>
                      <a:pt x="0" y="5233"/>
                    </a:lnTo>
                    <a:lnTo>
                      <a:pt x="9062" y="1"/>
                    </a:lnTo>
                    <a:lnTo>
                      <a:pt x="18090" y="5229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60" name="Google Shape;188;p30">
                <a:extLst>
                  <a:ext uri="{FF2B5EF4-FFF2-40B4-BE49-F238E27FC236}">
                    <a16:creationId xmlns:a16="http://schemas.microsoft.com/office/drawing/2014/main" id="{283FB94B-BA25-97D9-B4BD-ECF8FC985C47}"/>
                  </a:ext>
                </a:extLst>
              </p:cNvPr>
              <p:cNvSpPr/>
              <p:nvPr/>
            </p:nvSpPr>
            <p:spPr>
              <a:xfrm>
                <a:off x="2540675" y="2459800"/>
                <a:ext cx="226550" cy="235300"/>
              </a:xfrm>
              <a:custGeom>
                <a:avLst/>
                <a:gdLst/>
                <a:ahLst/>
                <a:cxnLst/>
                <a:rect l="l" t="t" r="r" b="b"/>
                <a:pathLst>
                  <a:path w="9062" h="9412" extrusionOk="0">
                    <a:moveTo>
                      <a:pt x="9048" y="5225"/>
                    </a:moveTo>
                    <a:lnTo>
                      <a:pt x="9062" y="9412"/>
                    </a:lnTo>
                    <a:lnTo>
                      <a:pt x="0" y="4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61" name="Google Shape;189;p30">
                <a:extLst>
                  <a:ext uri="{FF2B5EF4-FFF2-40B4-BE49-F238E27FC236}">
                    <a16:creationId xmlns:a16="http://schemas.microsoft.com/office/drawing/2014/main" id="{503A2DA1-D32A-0678-65C6-172C963A9925}"/>
                  </a:ext>
                </a:extLst>
              </p:cNvPr>
              <p:cNvSpPr/>
              <p:nvPr/>
            </p:nvSpPr>
            <p:spPr>
              <a:xfrm>
                <a:off x="2766850" y="2459675"/>
                <a:ext cx="226625" cy="235425"/>
              </a:xfrm>
              <a:custGeom>
                <a:avLst/>
                <a:gdLst/>
                <a:ahLst/>
                <a:cxnLst/>
                <a:rect l="l" t="t" r="r" b="b"/>
                <a:pathLst>
                  <a:path w="9065" h="9417" extrusionOk="0">
                    <a:moveTo>
                      <a:pt x="9043" y="1"/>
                    </a:moveTo>
                    <a:lnTo>
                      <a:pt x="9064" y="4193"/>
                    </a:lnTo>
                    <a:lnTo>
                      <a:pt x="15" y="9417"/>
                    </a:lnTo>
                    <a:lnTo>
                      <a:pt x="1" y="523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62" name="Google Shape;190;p30">
                <a:extLst>
                  <a:ext uri="{FF2B5EF4-FFF2-40B4-BE49-F238E27FC236}">
                    <a16:creationId xmlns:a16="http://schemas.microsoft.com/office/drawing/2014/main" id="{28BFD911-6C9D-F4A6-03C7-A44B8341F1A0}"/>
                  </a:ext>
                </a:extLst>
              </p:cNvPr>
              <p:cNvSpPr/>
              <p:nvPr/>
            </p:nvSpPr>
            <p:spPr>
              <a:xfrm>
                <a:off x="2636200" y="2377150"/>
                <a:ext cx="1310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2" h="6050" extrusionOk="0">
                    <a:moveTo>
                      <a:pt x="5242" y="6050"/>
                    </a:moveTo>
                    <a:lnTo>
                      <a:pt x="5234" y="3028"/>
                    </a:lnTo>
                    <a:lnTo>
                      <a:pt x="1" y="0"/>
                    </a:lnTo>
                    <a:lnTo>
                      <a:pt x="1" y="302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63" name="Google Shape;191;p30">
                <a:extLst>
                  <a:ext uri="{FF2B5EF4-FFF2-40B4-BE49-F238E27FC236}">
                    <a16:creationId xmlns:a16="http://schemas.microsoft.com/office/drawing/2014/main" id="{8AF5E228-7029-0577-68AB-7352EF844B20}"/>
                  </a:ext>
                </a:extLst>
              </p:cNvPr>
              <p:cNvSpPr/>
              <p:nvPr/>
            </p:nvSpPr>
            <p:spPr>
              <a:xfrm>
                <a:off x="2767050" y="2377150"/>
                <a:ext cx="131150" cy="151250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6050" extrusionOk="0">
                    <a:moveTo>
                      <a:pt x="5245" y="0"/>
                    </a:moveTo>
                    <a:lnTo>
                      <a:pt x="5245" y="3025"/>
                    </a:lnTo>
                    <a:lnTo>
                      <a:pt x="8" y="6050"/>
                    </a:lnTo>
                    <a:lnTo>
                      <a:pt x="0" y="302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56" name="Google Shape;192;p30">
                <a:extLst>
                  <a:ext uri="{FF2B5EF4-FFF2-40B4-BE49-F238E27FC236}">
                    <a16:creationId xmlns:a16="http://schemas.microsoft.com/office/drawing/2014/main" id="{86DA08C4-117D-F18D-CC0C-C51135183A0B}"/>
                  </a:ext>
                </a:extLst>
              </p:cNvPr>
              <p:cNvSpPr/>
              <p:nvPr/>
            </p:nvSpPr>
            <p:spPr>
              <a:xfrm>
                <a:off x="2636200" y="2301225"/>
                <a:ext cx="2620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10480" h="6066" extrusionOk="0">
                    <a:moveTo>
                      <a:pt x="1" y="3037"/>
                    </a:moveTo>
                    <a:lnTo>
                      <a:pt x="5260" y="1"/>
                    </a:lnTo>
                    <a:lnTo>
                      <a:pt x="10479" y="3037"/>
                    </a:lnTo>
                    <a:lnTo>
                      <a:pt x="5234" y="606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260" name="Google Shape;193;p30">
                <a:extLst>
                  <a:ext uri="{FF2B5EF4-FFF2-40B4-BE49-F238E27FC236}">
                    <a16:creationId xmlns:a16="http://schemas.microsoft.com/office/drawing/2014/main" id="{9D999A31-416F-1A48-0C61-0765932CC1A2}"/>
                  </a:ext>
                </a:extLst>
              </p:cNvPr>
              <p:cNvSpPr/>
              <p:nvPr/>
            </p:nvSpPr>
            <p:spPr>
              <a:xfrm>
                <a:off x="2827500" y="2901275"/>
                <a:ext cx="143000" cy="1845175"/>
              </a:xfrm>
              <a:custGeom>
                <a:avLst/>
                <a:gdLst/>
                <a:ahLst/>
                <a:cxnLst/>
                <a:rect l="l" t="t" r="r" b="b"/>
                <a:pathLst>
                  <a:path w="5720" h="73807" extrusionOk="0">
                    <a:moveTo>
                      <a:pt x="1" y="818"/>
                    </a:moveTo>
                    <a:lnTo>
                      <a:pt x="1408" y="0"/>
                    </a:lnTo>
                    <a:lnTo>
                      <a:pt x="1408" y="12437"/>
                    </a:lnTo>
                    <a:lnTo>
                      <a:pt x="1" y="13248"/>
                    </a:lnTo>
                    <a:close/>
                    <a:moveTo>
                      <a:pt x="4312" y="21776"/>
                    </a:moveTo>
                    <a:lnTo>
                      <a:pt x="5719" y="20962"/>
                    </a:lnTo>
                    <a:lnTo>
                      <a:pt x="5719" y="8527"/>
                    </a:lnTo>
                    <a:lnTo>
                      <a:pt x="4312" y="9345"/>
                    </a:lnTo>
                    <a:close/>
                    <a:moveTo>
                      <a:pt x="3607" y="51334"/>
                    </a:moveTo>
                    <a:lnTo>
                      <a:pt x="5015" y="50521"/>
                    </a:lnTo>
                    <a:lnTo>
                      <a:pt x="5015" y="38085"/>
                    </a:lnTo>
                    <a:lnTo>
                      <a:pt x="3607" y="38903"/>
                    </a:lnTo>
                    <a:close/>
                    <a:moveTo>
                      <a:pt x="4503" y="73806"/>
                    </a:moveTo>
                    <a:lnTo>
                      <a:pt x="5527" y="73216"/>
                    </a:lnTo>
                    <a:lnTo>
                      <a:pt x="5527" y="64177"/>
                    </a:lnTo>
                    <a:lnTo>
                      <a:pt x="4503" y="64771"/>
                    </a:lnTo>
                    <a:close/>
                    <a:moveTo>
                      <a:pt x="1" y="70801"/>
                    </a:moveTo>
                    <a:lnTo>
                      <a:pt x="1408" y="69988"/>
                    </a:lnTo>
                    <a:lnTo>
                      <a:pt x="1408" y="57552"/>
                    </a:lnTo>
                    <a:lnTo>
                      <a:pt x="1" y="58371"/>
                    </a:lnTo>
                    <a:close/>
                    <a:moveTo>
                      <a:pt x="1" y="43957"/>
                    </a:moveTo>
                    <a:lnTo>
                      <a:pt x="1408" y="43144"/>
                    </a:lnTo>
                    <a:lnTo>
                      <a:pt x="1408" y="30709"/>
                    </a:lnTo>
                    <a:lnTo>
                      <a:pt x="1" y="3152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</p:grpSp>
        <p:grpSp>
          <p:nvGrpSpPr>
            <p:cNvPr id="9" name="Google Shape;194;p30">
              <a:extLst>
                <a:ext uri="{FF2B5EF4-FFF2-40B4-BE49-F238E27FC236}">
                  <a16:creationId xmlns:a16="http://schemas.microsoft.com/office/drawing/2014/main" id="{F4CF1C71-7017-FA20-4BC3-7081F8DF6869}"/>
                </a:ext>
              </a:extLst>
            </p:cNvPr>
            <p:cNvGrpSpPr/>
            <p:nvPr/>
          </p:nvGrpSpPr>
          <p:grpSpPr>
            <a:xfrm>
              <a:off x="4355896" y="3862903"/>
              <a:ext cx="595294" cy="1410162"/>
              <a:chOff x="1717700" y="3849300"/>
              <a:chExt cx="537075" cy="1272250"/>
            </a:xfrm>
          </p:grpSpPr>
          <p:sp>
            <p:nvSpPr>
              <p:cNvPr id="47" name="Google Shape;195;p30">
                <a:extLst>
                  <a:ext uri="{FF2B5EF4-FFF2-40B4-BE49-F238E27FC236}">
                    <a16:creationId xmlns:a16="http://schemas.microsoft.com/office/drawing/2014/main" id="{75F4CEBF-FBF1-93D5-BEB4-DEF51C5D97D2}"/>
                  </a:ext>
                </a:extLst>
              </p:cNvPr>
              <p:cNvSpPr/>
              <p:nvPr/>
            </p:nvSpPr>
            <p:spPr>
              <a:xfrm>
                <a:off x="1717700" y="4033725"/>
                <a:ext cx="2686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4" h="43513" extrusionOk="0">
                    <a:moveTo>
                      <a:pt x="10744" y="43513"/>
                    </a:moveTo>
                    <a:lnTo>
                      <a:pt x="10744" y="6248"/>
                    </a:lnTo>
                    <a:lnTo>
                      <a:pt x="0" y="0"/>
                    </a:lnTo>
                    <a:lnTo>
                      <a:pt x="0" y="3730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48" name="Google Shape;196;p30">
                <a:extLst>
                  <a:ext uri="{FF2B5EF4-FFF2-40B4-BE49-F238E27FC236}">
                    <a16:creationId xmlns:a16="http://schemas.microsoft.com/office/drawing/2014/main" id="{B717F626-AB03-C228-9CD3-8E5B2E729C88}"/>
                  </a:ext>
                </a:extLst>
              </p:cNvPr>
              <p:cNvSpPr/>
              <p:nvPr/>
            </p:nvSpPr>
            <p:spPr>
              <a:xfrm>
                <a:off x="1986275" y="4033725"/>
                <a:ext cx="268500" cy="1087825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43513" extrusionOk="0">
                    <a:moveTo>
                      <a:pt x="1" y="43513"/>
                    </a:moveTo>
                    <a:lnTo>
                      <a:pt x="10740" y="37307"/>
                    </a:lnTo>
                    <a:lnTo>
                      <a:pt x="10740" y="0"/>
                    </a:lnTo>
                    <a:lnTo>
                      <a:pt x="1" y="6248"/>
                    </a:lnTo>
                    <a:close/>
                  </a:path>
                </a:pathLst>
              </a:custGeom>
              <a:gradFill>
                <a:gsLst>
                  <a:gs pos="0">
                    <a:srgbClr val="AFCAE0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49" name="Google Shape;197;p30">
                <a:extLst>
                  <a:ext uri="{FF2B5EF4-FFF2-40B4-BE49-F238E27FC236}">
                    <a16:creationId xmlns:a16="http://schemas.microsoft.com/office/drawing/2014/main" id="{FADFDB87-C096-BB37-A209-5F6F9654A1F8}"/>
                  </a:ext>
                </a:extLst>
              </p:cNvPr>
              <p:cNvSpPr/>
              <p:nvPr/>
            </p:nvSpPr>
            <p:spPr>
              <a:xfrm>
                <a:off x="1717700" y="3879675"/>
                <a:ext cx="537075" cy="310250"/>
              </a:xfrm>
              <a:custGeom>
                <a:avLst/>
                <a:gdLst/>
                <a:ahLst/>
                <a:cxnLst/>
                <a:rect l="l" t="t" r="r" b="b"/>
                <a:pathLst>
                  <a:path w="21483" h="12410" extrusionOk="0">
                    <a:moveTo>
                      <a:pt x="10663" y="1"/>
                    </a:moveTo>
                    <a:lnTo>
                      <a:pt x="21483" y="6162"/>
                    </a:lnTo>
                    <a:lnTo>
                      <a:pt x="10744" y="12410"/>
                    </a:lnTo>
                    <a:lnTo>
                      <a:pt x="0" y="6162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50" name="Google Shape;198;p30">
                <a:extLst>
                  <a:ext uri="{FF2B5EF4-FFF2-40B4-BE49-F238E27FC236}">
                    <a16:creationId xmlns:a16="http://schemas.microsoft.com/office/drawing/2014/main" id="{CE35B4D5-5D5A-E4DD-6677-FEAD4D7C38FB}"/>
                  </a:ext>
                </a:extLst>
              </p:cNvPr>
              <p:cNvSpPr/>
              <p:nvPr/>
            </p:nvSpPr>
            <p:spPr>
              <a:xfrm>
                <a:off x="1816275" y="3849300"/>
                <a:ext cx="339475" cy="196250"/>
              </a:xfrm>
              <a:custGeom>
                <a:avLst/>
                <a:gdLst/>
                <a:ahLst/>
                <a:cxnLst/>
                <a:rect l="l" t="t" r="r" b="b"/>
                <a:pathLst>
                  <a:path w="13579" h="7850" extrusionOk="0">
                    <a:moveTo>
                      <a:pt x="6793" y="7850"/>
                    </a:moveTo>
                    <a:lnTo>
                      <a:pt x="1" y="3928"/>
                    </a:lnTo>
                    <a:lnTo>
                      <a:pt x="6803" y="1"/>
                    </a:lnTo>
                    <a:lnTo>
                      <a:pt x="13579" y="392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51" name="Google Shape;199;p30">
                <a:extLst>
                  <a:ext uri="{FF2B5EF4-FFF2-40B4-BE49-F238E27FC236}">
                    <a16:creationId xmlns:a16="http://schemas.microsoft.com/office/drawing/2014/main" id="{3B91ABE0-C28E-9312-7C19-D30F3E52CCC1}"/>
                  </a:ext>
                </a:extLst>
              </p:cNvPr>
              <p:cNvSpPr/>
              <p:nvPr/>
            </p:nvSpPr>
            <p:spPr>
              <a:xfrm>
                <a:off x="1918150" y="3888675"/>
                <a:ext cx="6797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3139" extrusionOk="0">
                    <a:moveTo>
                      <a:pt x="2718" y="3138"/>
                    </a:moveTo>
                    <a:lnTo>
                      <a:pt x="2715" y="1571"/>
                    </a:lnTo>
                    <a:lnTo>
                      <a:pt x="1" y="1"/>
                    </a:lnTo>
                    <a:lnTo>
                      <a:pt x="1" y="156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52" name="Google Shape;200;p30">
                <a:extLst>
                  <a:ext uri="{FF2B5EF4-FFF2-40B4-BE49-F238E27FC236}">
                    <a16:creationId xmlns:a16="http://schemas.microsoft.com/office/drawing/2014/main" id="{1D1E14CA-F2A3-BA70-2696-6FA7416FFF78}"/>
                  </a:ext>
                </a:extLst>
              </p:cNvPr>
              <p:cNvSpPr/>
              <p:nvPr/>
            </p:nvSpPr>
            <p:spPr>
              <a:xfrm>
                <a:off x="1986000" y="3888675"/>
                <a:ext cx="68025" cy="78475"/>
              </a:xfrm>
              <a:custGeom>
                <a:avLst/>
                <a:gdLst/>
                <a:ahLst/>
                <a:cxnLst/>
                <a:rect l="l" t="t" r="r" b="b"/>
                <a:pathLst>
                  <a:path w="2721" h="3139" extrusionOk="0">
                    <a:moveTo>
                      <a:pt x="2720" y="1"/>
                    </a:moveTo>
                    <a:lnTo>
                      <a:pt x="2720" y="1569"/>
                    </a:lnTo>
                    <a:lnTo>
                      <a:pt x="4" y="3138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53" name="Google Shape;201;p30">
                <a:extLst>
                  <a:ext uri="{FF2B5EF4-FFF2-40B4-BE49-F238E27FC236}">
                    <a16:creationId xmlns:a16="http://schemas.microsoft.com/office/drawing/2014/main" id="{3FECA9F4-0951-AEC9-5EA2-58F47C9C1628}"/>
                  </a:ext>
                </a:extLst>
              </p:cNvPr>
              <p:cNvSpPr/>
              <p:nvPr/>
            </p:nvSpPr>
            <p:spPr>
              <a:xfrm>
                <a:off x="1918150" y="3849300"/>
                <a:ext cx="135875" cy="78650"/>
              </a:xfrm>
              <a:custGeom>
                <a:avLst/>
                <a:gdLst/>
                <a:ahLst/>
                <a:cxnLst/>
                <a:rect l="l" t="t" r="r" b="b"/>
                <a:pathLst>
                  <a:path w="5435" h="3146" extrusionOk="0">
                    <a:moveTo>
                      <a:pt x="1" y="1576"/>
                    </a:moveTo>
                    <a:lnTo>
                      <a:pt x="2728" y="1"/>
                    </a:lnTo>
                    <a:lnTo>
                      <a:pt x="5434" y="1576"/>
                    </a:lnTo>
                    <a:lnTo>
                      <a:pt x="2715" y="314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54" name="Google Shape;202;p30">
                <a:extLst>
                  <a:ext uri="{FF2B5EF4-FFF2-40B4-BE49-F238E27FC236}">
                    <a16:creationId xmlns:a16="http://schemas.microsoft.com/office/drawing/2014/main" id="{CD6685C5-D844-618A-1070-3BFCC3240110}"/>
                  </a:ext>
                </a:extLst>
              </p:cNvPr>
              <p:cNvSpPr/>
              <p:nvPr/>
            </p:nvSpPr>
            <p:spPr>
              <a:xfrm>
                <a:off x="1816275" y="3947475"/>
                <a:ext cx="170075" cy="176650"/>
              </a:xfrm>
              <a:custGeom>
                <a:avLst/>
                <a:gdLst/>
                <a:ahLst/>
                <a:cxnLst/>
                <a:rect l="l" t="t" r="r" b="b"/>
                <a:pathLst>
                  <a:path w="6803" h="7066" extrusionOk="0">
                    <a:moveTo>
                      <a:pt x="6793" y="3923"/>
                    </a:moveTo>
                    <a:lnTo>
                      <a:pt x="6803" y="7065"/>
                    </a:lnTo>
                    <a:lnTo>
                      <a:pt x="1" y="31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55" name="Google Shape;203;p30">
                <a:extLst>
                  <a:ext uri="{FF2B5EF4-FFF2-40B4-BE49-F238E27FC236}">
                    <a16:creationId xmlns:a16="http://schemas.microsoft.com/office/drawing/2014/main" id="{1EE3175D-22BD-A386-A491-0F882C5A02C1}"/>
                  </a:ext>
                </a:extLst>
              </p:cNvPr>
              <p:cNvSpPr/>
              <p:nvPr/>
            </p:nvSpPr>
            <p:spPr>
              <a:xfrm>
                <a:off x="1986100" y="3947400"/>
                <a:ext cx="170050" cy="176725"/>
              </a:xfrm>
              <a:custGeom>
                <a:avLst/>
                <a:gdLst/>
                <a:ahLst/>
                <a:cxnLst/>
                <a:rect l="l" t="t" r="r" b="b"/>
                <a:pathLst>
                  <a:path w="6802" h="7069" extrusionOk="0">
                    <a:moveTo>
                      <a:pt x="6786" y="1"/>
                    </a:moveTo>
                    <a:lnTo>
                      <a:pt x="6802" y="3147"/>
                    </a:lnTo>
                    <a:lnTo>
                      <a:pt x="10" y="7068"/>
                    </a:lnTo>
                    <a:lnTo>
                      <a:pt x="0" y="392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</p:grpSp>
        <p:grpSp>
          <p:nvGrpSpPr>
            <p:cNvPr id="10" name="Google Shape;204;p30">
              <a:extLst>
                <a:ext uri="{FF2B5EF4-FFF2-40B4-BE49-F238E27FC236}">
                  <a16:creationId xmlns:a16="http://schemas.microsoft.com/office/drawing/2014/main" id="{8F422137-38F0-B26C-DB38-697B1399E404}"/>
                </a:ext>
              </a:extLst>
            </p:cNvPr>
            <p:cNvGrpSpPr/>
            <p:nvPr/>
          </p:nvGrpSpPr>
          <p:grpSpPr>
            <a:xfrm>
              <a:off x="6495389" y="2498858"/>
              <a:ext cx="1775657" cy="2955044"/>
              <a:chOff x="3427050" y="2557600"/>
              <a:chExt cx="1602000" cy="2666045"/>
            </a:xfrm>
          </p:grpSpPr>
          <p:grpSp>
            <p:nvGrpSpPr>
              <p:cNvPr id="18" name="Google Shape;205;p30">
                <a:extLst>
                  <a:ext uri="{FF2B5EF4-FFF2-40B4-BE49-F238E27FC236}">
                    <a16:creationId xmlns:a16="http://schemas.microsoft.com/office/drawing/2014/main" id="{4CD6EED5-E6AC-F707-B8BC-201B01EEBFB5}"/>
                  </a:ext>
                </a:extLst>
              </p:cNvPr>
              <p:cNvGrpSpPr/>
              <p:nvPr/>
            </p:nvGrpSpPr>
            <p:grpSpPr>
              <a:xfrm>
                <a:off x="3745250" y="3110500"/>
                <a:ext cx="913875" cy="2113145"/>
                <a:chOff x="3745250" y="3110500"/>
                <a:chExt cx="913875" cy="2113145"/>
              </a:xfrm>
            </p:grpSpPr>
            <p:sp>
              <p:nvSpPr>
                <p:cNvPr id="44" name="Google Shape;206;p30">
                  <a:extLst>
                    <a:ext uri="{FF2B5EF4-FFF2-40B4-BE49-F238E27FC236}">
                      <a16:creationId xmlns:a16="http://schemas.microsoft.com/office/drawing/2014/main" id="{DB825CDE-4AAC-A1D1-744C-BC688E6357E6}"/>
                    </a:ext>
                  </a:extLst>
                </p:cNvPr>
                <p:cNvSpPr/>
                <p:nvPr/>
              </p:nvSpPr>
              <p:spPr>
                <a:xfrm>
                  <a:off x="3745250" y="3373175"/>
                  <a:ext cx="489382" cy="1850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81" h="74041" extrusionOk="0">
                      <a:moveTo>
                        <a:pt x="18281" y="74040"/>
                      </a:moveTo>
                      <a:lnTo>
                        <a:pt x="18281" y="10631"/>
                      </a:lnTo>
                      <a:lnTo>
                        <a:pt x="0" y="0"/>
                      </a:lnTo>
                      <a:lnTo>
                        <a:pt x="0" y="6348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45" name="Google Shape;207;p30">
                  <a:extLst>
                    <a:ext uri="{FF2B5EF4-FFF2-40B4-BE49-F238E27FC236}">
                      <a16:creationId xmlns:a16="http://schemas.microsoft.com/office/drawing/2014/main" id="{33DAE5E8-D067-413E-2974-575E6F8083F2}"/>
                    </a:ext>
                  </a:extLst>
                </p:cNvPr>
                <p:cNvSpPr/>
                <p:nvPr/>
              </p:nvSpPr>
              <p:spPr>
                <a:xfrm>
                  <a:off x="4202250" y="3372575"/>
                  <a:ext cx="456875" cy="18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75" h="74041" extrusionOk="0">
                      <a:moveTo>
                        <a:pt x="1" y="74040"/>
                      </a:moveTo>
                      <a:lnTo>
                        <a:pt x="18275" y="63481"/>
                      </a:lnTo>
                      <a:lnTo>
                        <a:pt x="18275" y="0"/>
                      </a:lnTo>
                      <a:lnTo>
                        <a:pt x="1" y="1063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AFCAE0"/>
                    </a:gs>
                    <a:gs pos="100000">
                      <a:schemeClr val="accent3"/>
                    </a:gs>
                  </a:gsLst>
                  <a:lin ang="5400012" scaled="0"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46" name="Google Shape;208;p30">
                  <a:extLst>
                    <a:ext uri="{FF2B5EF4-FFF2-40B4-BE49-F238E27FC236}">
                      <a16:creationId xmlns:a16="http://schemas.microsoft.com/office/drawing/2014/main" id="{E3369C10-BAAC-8FF6-1227-19AA329C597D}"/>
                    </a:ext>
                  </a:extLst>
                </p:cNvPr>
                <p:cNvSpPr/>
                <p:nvPr/>
              </p:nvSpPr>
              <p:spPr>
                <a:xfrm>
                  <a:off x="3745250" y="3110500"/>
                  <a:ext cx="913875" cy="52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555" h="21114" extrusionOk="0">
                      <a:moveTo>
                        <a:pt x="18144" y="0"/>
                      </a:moveTo>
                      <a:lnTo>
                        <a:pt x="36555" y="10483"/>
                      </a:lnTo>
                      <a:lnTo>
                        <a:pt x="18281" y="21114"/>
                      </a:lnTo>
                      <a:lnTo>
                        <a:pt x="0" y="10483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</p:grpSp>
          <p:grpSp>
            <p:nvGrpSpPr>
              <p:cNvPr id="19" name="Google Shape;209;p30">
                <a:extLst>
                  <a:ext uri="{FF2B5EF4-FFF2-40B4-BE49-F238E27FC236}">
                    <a16:creationId xmlns:a16="http://schemas.microsoft.com/office/drawing/2014/main" id="{5785C645-4312-1AB6-0422-09DF19A0EA21}"/>
                  </a:ext>
                </a:extLst>
              </p:cNvPr>
              <p:cNvGrpSpPr/>
              <p:nvPr/>
            </p:nvGrpSpPr>
            <p:grpSpPr>
              <a:xfrm>
                <a:off x="3710225" y="2557600"/>
                <a:ext cx="1027600" cy="1087125"/>
                <a:chOff x="3710225" y="2557600"/>
                <a:chExt cx="1027600" cy="1087125"/>
              </a:xfrm>
            </p:grpSpPr>
            <p:sp>
              <p:nvSpPr>
                <p:cNvPr id="25" name="Google Shape;210;p30">
                  <a:extLst>
                    <a:ext uri="{FF2B5EF4-FFF2-40B4-BE49-F238E27FC236}">
                      <a16:creationId xmlns:a16="http://schemas.microsoft.com/office/drawing/2014/main" id="{8570739B-68F4-8171-D0C6-F0DE4794433A}"/>
                    </a:ext>
                  </a:extLst>
                </p:cNvPr>
                <p:cNvSpPr/>
                <p:nvPr/>
              </p:nvSpPr>
              <p:spPr>
                <a:xfrm>
                  <a:off x="3710250" y="3276525"/>
                  <a:ext cx="992950" cy="36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18" h="14728" extrusionOk="0">
                      <a:moveTo>
                        <a:pt x="15" y="84"/>
                      </a:moveTo>
                      <a:cubicBezTo>
                        <a:pt x="16" y="86"/>
                        <a:pt x="17" y="90"/>
                        <a:pt x="17" y="93"/>
                      </a:cubicBezTo>
                      <a:cubicBezTo>
                        <a:pt x="28" y="120"/>
                        <a:pt x="41" y="146"/>
                        <a:pt x="57" y="170"/>
                      </a:cubicBezTo>
                      <a:cubicBezTo>
                        <a:pt x="61" y="175"/>
                        <a:pt x="63" y="179"/>
                        <a:pt x="66" y="183"/>
                      </a:cubicBezTo>
                      <a:cubicBezTo>
                        <a:pt x="85" y="210"/>
                        <a:pt x="108" y="234"/>
                        <a:pt x="132" y="256"/>
                      </a:cubicBezTo>
                      <a:cubicBezTo>
                        <a:pt x="150" y="272"/>
                        <a:pt x="169" y="285"/>
                        <a:pt x="190" y="298"/>
                      </a:cubicBezTo>
                      <a:cubicBezTo>
                        <a:pt x="206" y="312"/>
                        <a:pt x="224" y="324"/>
                        <a:pt x="242" y="335"/>
                      </a:cubicBezTo>
                      <a:lnTo>
                        <a:pt x="22889" y="13496"/>
                      </a:lnTo>
                      <a:cubicBezTo>
                        <a:pt x="22941" y="13525"/>
                        <a:pt x="22995" y="13549"/>
                        <a:pt x="23051" y="13567"/>
                      </a:cubicBezTo>
                      <a:cubicBezTo>
                        <a:pt x="23072" y="13575"/>
                        <a:pt x="23093" y="13581"/>
                        <a:pt x="23113" y="13587"/>
                      </a:cubicBezTo>
                      <a:cubicBezTo>
                        <a:pt x="23141" y="13594"/>
                        <a:pt x="23168" y="13602"/>
                        <a:pt x="23196" y="13608"/>
                      </a:cubicBezTo>
                      <a:cubicBezTo>
                        <a:pt x="23230" y="13614"/>
                        <a:pt x="23263" y="13621"/>
                        <a:pt x="23296" y="13625"/>
                      </a:cubicBezTo>
                      <a:cubicBezTo>
                        <a:pt x="23305" y="13625"/>
                        <a:pt x="23313" y="13627"/>
                        <a:pt x="23322" y="13628"/>
                      </a:cubicBezTo>
                      <a:cubicBezTo>
                        <a:pt x="23366" y="13632"/>
                        <a:pt x="23414" y="13636"/>
                        <a:pt x="23460" y="13636"/>
                      </a:cubicBezTo>
                      <a:lnTo>
                        <a:pt x="23482" y="13636"/>
                      </a:lnTo>
                      <a:cubicBezTo>
                        <a:pt x="23529" y="13636"/>
                        <a:pt x="23575" y="13632"/>
                        <a:pt x="23621" y="13628"/>
                      </a:cubicBezTo>
                      <a:cubicBezTo>
                        <a:pt x="23627" y="13627"/>
                        <a:pt x="23633" y="13627"/>
                        <a:pt x="23641" y="13627"/>
                      </a:cubicBezTo>
                      <a:cubicBezTo>
                        <a:pt x="23685" y="13621"/>
                        <a:pt x="23730" y="13613"/>
                        <a:pt x="23774" y="13603"/>
                      </a:cubicBezTo>
                      <a:cubicBezTo>
                        <a:pt x="23781" y="13602"/>
                        <a:pt x="23790" y="13599"/>
                        <a:pt x="23797" y="13597"/>
                      </a:cubicBezTo>
                      <a:cubicBezTo>
                        <a:pt x="23837" y="13588"/>
                        <a:pt x="23875" y="13576"/>
                        <a:pt x="23912" y="13562"/>
                      </a:cubicBezTo>
                      <a:cubicBezTo>
                        <a:pt x="23918" y="13560"/>
                        <a:pt x="23926" y="13558"/>
                        <a:pt x="23931" y="13555"/>
                      </a:cubicBezTo>
                      <a:cubicBezTo>
                        <a:pt x="23976" y="13539"/>
                        <a:pt x="24019" y="13519"/>
                        <a:pt x="24059" y="13495"/>
                      </a:cubicBezTo>
                      <a:lnTo>
                        <a:pt x="39470" y="4599"/>
                      </a:lnTo>
                      <a:cubicBezTo>
                        <a:pt x="39634" y="4504"/>
                        <a:pt x="39715" y="4379"/>
                        <a:pt x="39715" y="4257"/>
                      </a:cubicBezTo>
                      <a:lnTo>
                        <a:pt x="39718" y="5348"/>
                      </a:lnTo>
                      <a:cubicBezTo>
                        <a:pt x="39718" y="5471"/>
                        <a:pt x="39638" y="5594"/>
                        <a:pt x="39473" y="5689"/>
                      </a:cubicBezTo>
                      <a:lnTo>
                        <a:pt x="24062" y="14587"/>
                      </a:lnTo>
                      <a:cubicBezTo>
                        <a:pt x="24024" y="14609"/>
                        <a:pt x="23984" y="14628"/>
                        <a:pt x="23943" y="14644"/>
                      </a:cubicBezTo>
                      <a:cubicBezTo>
                        <a:pt x="23940" y="14645"/>
                        <a:pt x="23938" y="14646"/>
                        <a:pt x="23936" y="14646"/>
                      </a:cubicBezTo>
                      <a:cubicBezTo>
                        <a:pt x="23929" y="14649"/>
                        <a:pt x="23922" y="14651"/>
                        <a:pt x="23915" y="14654"/>
                      </a:cubicBezTo>
                      <a:cubicBezTo>
                        <a:pt x="23892" y="14662"/>
                        <a:pt x="23866" y="14671"/>
                        <a:pt x="23842" y="14678"/>
                      </a:cubicBezTo>
                      <a:lnTo>
                        <a:pt x="23800" y="14688"/>
                      </a:lnTo>
                      <a:cubicBezTo>
                        <a:pt x="23793" y="14690"/>
                        <a:pt x="23784" y="14692"/>
                        <a:pt x="23776" y="14694"/>
                      </a:cubicBezTo>
                      <a:cubicBezTo>
                        <a:pt x="23770" y="14696"/>
                        <a:pt x="23762" y="14697"/>
                        <a:pt x="23756" y="14699"/>
                      </a:cubicBezTo>
                      <a:cubicBezTo>
                        <a:pt x="23728" y="14705"/>
                        <a:pt x="23700" y="14710"/>
                        <a:pt x="23673" y="14713"/>
                      </a:cubicBezTo>
                      <a:cubicBezTo>
                        <a:pt x="23662" y="14715"/>
                        <a:pt x="23654" y="14715"/>
                        <a:pt x="23644" y="14717"/>
                      </a:cubicBezTo>
                      <a:cubicBezTo>
                        <a:pt x="23638" y="14718"/>
                        <a:pt x="23630" y="14718"/>
                        <a:pt x="23623" y="14719"/>
                      </a:cubicBezTo>
                      <a:cubicBezTo>
                        <a:pt x="23612" y="14721"/>
                        <a:pt x="23604" y="14722"/>
                        <a:pt x="23592" y="14723"/>
                      </a:cubicBezTo>
                      <a:cubicBezTo>
                        <a:pt x="23565" y="14725"/>
                        <a:pt x="23538" y="14726"/>
                        <a:pt x="23511" y="14726"/>
                      </a:cubicBezTo>
                      <a:cubicBezTo>
                        <a:pt x="23503" y="14727"/>
                        <a:pt x="23494" y="14727"/>
                        <a:pt x="23485" y="14726"/>
                      </a:cubicBezTo>
                      <a:lnTo>
                        <a:pt x="23463" y="14726"/>
                      </a:lnTo>
                      <a:cubicBezTo>
                        <a:pt x="23451" y="14726"/>
                        <a:pt x="23439" y="14727"/>
                        <a:pt x="23426" y="14726"/>
                      </a:cubicBezTo>
                      <a:cubicBezTo>
                        <a:pt x="23395" y="14725"/>
                        <a:pt x="23364" y="14723"/>
                        <a:pt x="23333" y="14721"/>
                      </a:cubicBezTo>
                      <a:cubicBezTo>
                        <a:pt x="23330" y="14720"/>
                        <a:pt x="23327" y="14720"/>
                        <a:pt x="23324" y="14719"/>
                      </a:cubicBezTo>
                      <a:cubicBezTo>
                        <a:pt x="23315" y="14718"/>
                        <a:pt x="23309" y="14717"/>
                        <a:pt x="23300" y="14715"/>
                      </a:cubicBezTo>
                      <a:cubicBezTo>
                        <a:pt x="23277" y="14712"/>
                        <a:pt x="23252" y="14710"/>
                        <a:pt x="23229" y="14706"/>
                      </a:cubicBezTo>
                      <a:cubicBezTo>
                        <a:pt x="23218" y="14704"/>
                        <a:pt x="23209" y="14701"/>
                        <a:pt x="23199" y="14698"/>
                      </a:cubicBezTo>
                      <a:cubicBezTo>
                        <a:pt x="23171" y="14692"/>
                        <a:pt x="23144" y="14686"/>
                        <a:pt x="23116" y="14677"/>
                      </a:cubicBezTo>
                      <a:cubicBezTo>
                        <a:pt x="23101" y="14674"/>
                        <a:pt x="23087" y="14672"/>
                        <a:pt x="23073" y="14668"/>
                      </a:cubicBezTo>
                      <a:cubicBezTo>
                        <a:pt x="23066" y="14665"/>
                        <a:pt x="23061" y="14661"/>
                        <a:pt x="23055" y="14659"/>
                      </a:cubicBezTo>
                      <a:cubicBezTo>
                        <a:pt x="22998" y="14640"/>
                        <a:pt x="22944" y="14617"/>
                        <a:pt x="22892" y="14588"/>
                      </a:cubicBezTo>
                      <a:lnTo>
                        <a:pt x="244" y="1426"/>
                      </a:lnTo>
                      <a:cubicBezTo>
                        <a:pt x="241" y="1424"/>
                        <a:pt x="238" y="1423"/>
                        <a:pt x="233" y="1421"/>
                      </a:cubicBezTo>
                      <a:cubicBezTo>
                        <a:pt x="219" y="1411"/>
                        <a:pt x="206" y="1400"/>
                        <a:pt x="192" y="1390"/>
                      </a:cubicBezTo>
                      <a:cubicBezTo>
                        <a:pt x="173" y="1375"/>
                        <a:pt x="151" y="1362"/>
                        <a:pt x="134" y="1346"/>
                      </a:cubicBezTo>
                      <a:cubicBezTo>
                        <a:pt x="132" y="1345"/>
                        <a:pt x="131" y="1343"/>
                        <a:pt x="129" y="1343"/>
                      </a:cubicBezTo>
                      <a:cubicBezTo>
                        <a:pt x="110" y="1325"/>
                        <a:pt x="93" y="1307"/>
                        <a:pt x="77" y="1288"/>
                      </a:cubicBezTo>
                      <a:cubicBezTo>
                        <a:pt x="74" y="1283"/>
                        <a:pt x="72" y="1279"/>
                        <a:pt x="68" y="1275"/>
                      </a:cubicBezTo>
                      <a:cubicBezTo>
                        <a:pt x="66" y="1271"/>
                        <a:pt x="62" y="1265"/>
                        <a:pt x="60" y="1261"/>
                      </a:cubicBezTo>
                      <a:cubicBezTo>
                        <a:pt x="55" y="1254"/>
                        <a:pt x="49" y="1246"/>
                        <a:pt x="45" y="1238"/>
                      </a:cubicBezTo>
                      <a:cubicBezTo>
                        <a:pt x="35" y="1224"/>
                        <a:pt x="28" y="1208"/>
                        <a:pt x="23" y="1192"/>
                      </a:cubicBezTo>
                      <a:cubicBezTo>
                        <a:pt x="22" y="1190"/>
                        <a:pt x="22" y="1186"/>
                        <a:pt x="20" y="1184"/>
                      </a:cubicBezTo>
                      <a:cubicBezTo>
                        <a:pt x="19" y="1181"/>
                        <a:pt x="18" y="1178"/>
                        <a:pt x="18" y="1176"/>
                      </a:cubicBezTo>
                      <a:cubicBezTo>
                        <a:pt x="14" y="1165"/>
                        <a:pt x="12" y="1155"/>
                        <a:pt x="9" y="1145"/>
                      </a:cubicBezTo>
                      <a:cubicBezTo>
                        <a:pt x="7" y="1129"/>
                        <a:pt x="5" y="1113"/>
                        <a:pt x="3" y="1097"/>
                      </a:cubicBezTo>
                      <a:lnTo>
                        <a:pt x="3" y="1091"/>
                      </a:lnTo>
                      <a:lnTo>
                        <a:pt x="0" y="0"/>
                      </a:lnTo>
                      <a:cubicBezTo>
                        <a:pt x="1" y="28"/>
                        <a:pt x="7" y="57"/>
                        <a:pt x="15" y="8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26" name="Google Shape;211;p30">
                  <a:extLst>
                    <a:ext uri="{FF2B5EF4-FFF2-40B4-BE49-F238E27FC236}">
                      <a16:creationId xmlns:a16="http://schemas.microsoft.com/office/drawing/2014/main" id="{76E04471-5024-1866-1860-F8BB8DAAF023}"/>
                    </a:ext>
                  </a:extLst>
                </p:cNvPr>
                <p:cNvSpPr/>
                <p:nvPr/>
              </p:nvSpPr>
              <p:spPr>
                <a:xfrm>
                  <a:off x="4099625" y="3090225"/>
                  <a:ext cx="526050" cy="33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42" h="13318" extrusionOk="0">
                      <a:moveTo>
                        <a:pt x="0" y="0"/>
                      </a:moveTo>
                      <a:lnTo>
                        <a:pt x="3" y="1090"/>
                      </a:lnTo>
                      <a:lnTo>
                        <a:pt x="21042" y="13318"/>
                      </a:lnTo>
                      <a:lnTo>
                        <a:pt x="21038" y="122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7B0AF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27" name="Google Shape;212;p30">
                  <a:extLst>
                    <a:ext uri="{FF2B5EF4-FFF2-40B4-BE49-F238E27FC236}">
                      <a16:creationId xmlns:a16="http://schemas.microsoft.com/office/drawing/2014/main" id="{BCF44EFF-F490-4370-FA6E-94850F882555}"/>
                    </a:ext>
                  </a:extLst>
                </p:cNvPr>
                <p:cNvSpPr/>
                <p:nvPr/>
              </p:nvSpPr>
              <p:spPr>
                <a:xfrm>
                  <a:off x="3898200" y="3090225"/>
                  <a:ext cx="727400" cy="42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96" h="16880" extrusionOk="0">
                      <a:moveTo>
                        <a:pt x="0" y="4653"/>
                      </a:moveTo>
                      <a:lnTo>
                        <a:pt x="21039" y="16880"/>
                      </a:lnTo>
                      <a:lnTo>
                        <a:pt x="29095" y="12228"/>
                      </a:lnTo>
                      <a:lnTo>
                        <a:pt x="8057" y="0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28" name="Google Shape;213;p30">
                  <a:extLst>
                    <a:ext uri="{FF2B5EF4-FFF2-40B4-BE49-F238E27FC236}">
                      <a16:creationId xmlns:a16="http://schemas.microsoft.com/office/drawing/2014/main" id="{4370A644-298B-9665-5695-DB1FDEF784C3}"/>
                    </a:ext>
                  </a:extLst>
                </p:cNvPr>
                <p:cNvSpPr/>
                <p:nvPr/>
              </p:nvSpPr>
              <p:spPr>
                <a:xfrm>
                  <a:off x="3710225" y="3043975"/>
                  <a:ext cx="995350" cy="57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14" h="23075" extrusionOk="0">
                      <a:moveTo>
                        <a:pt x="15712" y="186"/>
                      </a:moveTo>
                      <a:cubicBezTo>
                        <a:pt x="16037" y="0"/>
                        <a:pt x="16560" y="0"/>
                        <a:pt x="16882" y="186"/>
                      </a:cubicBezTo>
                      <a:lnTo>
                        <a:pt x="39493" y="13328"/>
                      </a:lnTo>
                      <a:cubicBezTo>
                        <a:pt x="39814" y="13514"/>
                        <a:pt x="39812" y="13818"/>
                        <a:pt x="39488" y="14004"/>
                      </a:cubicBezTo>
                      <a:lnTo>
                        <a:pt x="24101" y="22888"/>
                      </a:lnTo>
                      <a:cubicBezTo>
                        <a:pt x="23778" y="23075"/>
                        <a:pt x="23255" y="23075"/>
                        <a:pt x="22933" y="22889"/>
                      </a:cubicBezTo>
                      <a:lnTo>
                        <a:pt x="320" y="9747"/>
                      </a:lnTo>
                      <a:cubicBezTo>
                        <a:pt x="0" y="9561"/>
                        <a:pt x="1" y="9258"/>
                        <a:pt x="326" y="9071"/>
                      </a:cubicBezTo>
                      <a:close/>
                      <a:moveTo>
                        <a:pt x="28558" y="18730"/>
                      </a:moveTo>
                      <a:lnTo>
                        <a:pt x="36614" y="14078"/>
                      </a:lnTo>
                      <a:lnTo>
                        <a:pt x="15576" y="1850"/>
                      </a:lnTo>
                      <a:lnTo>
                        <a:pt x="7519" y="6503"/>
                      </a:lnTo>
                      <a:lnTo>
                        <a:pt x="28558" y="18730"/>
                      </a:lnTo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29" name="Google Shape;214;p30">
                  <a:extLst>
                    <a:ext uri="{FF2B5EF4-FFF2-40B4-BE49-F238E27FC236}">
                      <a16:creationId xmlns:a16="http://schemas.microsoft.com/office/drawing/2014/main" id="{C63FD088-957C-3612-11D3-EB5916CED03F}"/>
                    </a:ext>
                  </a:extLst>
                </p:cNvPr>
                <p:cNvSpPr/>
                <p:nvPr/>
              </p:nvSpPr>
              <p:spPr>
                <a:xfrm>
                  <a:off x="3905800" y="3094700"/>
                  <a:ext cx="712050" cy="41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482" h="16522" extrusionOk="0">
                      <a:moveTo>
                        <a:pt x="7718" y="45"/>
                      </a:moveTo>
                      <a:cubicBezTo>
                        <a:pt x="7796" y="0"/>
                        <a:pt x="7921" y="0"/>
                        <a:pt x="8000" y="45"/>
                      </a:cubicBezTo>
                      <a:lnTo>
                        <a:pt x="8970" y="610"/>
                      </a:lnTo>
                      <a:cubicBezTo>
                        <a:pt x="9048" y="654"/>
                        <a:pt x="9047" y="728"/>
                        <a:pt x="8969" y="773"/>
                      </a:cubicBezTo>
                      <a:lnTo>
                        <a:pt x="8221" y="1205"/>
                      </a:lnTo>
                      <a:cubicBezTo>
                        <a:pt x="8143" y="1250"/>
                        <a:pt x="8017" y="1250"/>
                        <a:pt x="7938" y="1205"/>
                      </a:cubicBezTo>
                      <a:lnTo>
                        <a:pt x="6968" y="642"/>
                      </a:lnTo>
                      <a:cubicBezTo>
                        <a:pt x="6890" y="596"/>
                        <a:pt x="6891" y="523"/>
                        <a:pt x="6970" y="478"/>
                      </a:cubicBezTo>
                      <a:close/>
                      <a:moveTo>
                        <a:pt x="8331" y="1268"/>
                      </a:moveTo>
                      <a:cubicBezTo>
                        <a:pt x="8252" y="1314"/>
                        <a:pt x="8251" y="1388"/>
                        <a:pt x="8329" y="1432"/>
                      </a:cubicBezTo>
                      <a:lnTo>
                        <a:pt x="9299" y="1996"/>
                      </a:lnTo>
                      <a:cubicBezTo>
                        <a:pt x="9378" y="2042"/>
                        <a:pt x="9503" y="2041"/>
                        <a:pt x="9583" y="1996"/>
                      </a:cubicBezTo>
                      <a:lnTo>
                        <a:pt x="10330" y="1564"/>
                      </a:lnTo>
                      <a:cubicBezTo>
                        <a:pt x="10408" y="1519"/>
                        <a:pt x="10410" y="1446"/>
                        <a:pt x="10331" y="1400"/>
                      </a:cubicBezTo>
                      <a:lnTo>
                        <a:pt x="9361" y="836"/>
                      </a:lnTo>
                      <a:cubicBezTo>
                        <a:pt x="9283" y="792"/>
                        <a:pt x="9156" y="792"/>
                        <a:pt x="9079" y="836"/>
                      </a:cubicBezTo>
                      <a:close/>
                      <a:moveTo>
                        <a:pt x="9718" y="2075"/>
                      </a:moveTo>
                      <a:cubicBezTo>
                        <a:pt x="9640" y="2121"/>
                        <a:pt x="9640" y="2195"/>
                        <a:pt x="9716" y="2239"/>
                      </a:cubicBezTo>
                      <a:lnTo>
                        <a:pt x="10686" y="2803"/>
                      </a:lnTo>
                      <a:cubicBezTo>
                        <a:pt x="10765" y="2848"/>
                        <a:pt x="10892" y="2848"/>
                        <a:pt x="10972" y="2803"/>
                      </a:cubicBezTo>
                      <a:lnTo>
                        <a:pt x="11719" y="2371"/>
                      </a:lnTo>
                      <a:cubicBezTo>
                        <a:pt x="11796" y="2326"/>
                        <a:pt x="11796" y="2252"/>
                        <a:pt x="11719" y="2207"/>
                      </a:cubicBezTo>
                      <a:lnTo>
                        <a:pt x="10748" y="1644"/>
                      </a:lnTo>
                      <a:cubicBezTo>
                        <a:pt x="10672" y="1598"/>
                        <a:pt x="10544" y="1598"/>
                        <a:pt x="10466" y="1644"/>
                      </a:cubicBezTo>
                      <a:close/>
                      <a:moveTo>
                        <a:pt x="11123" y="2891"/>
                      </a:moveTo>
                      <a:cubicBezTo>
                        <a:pt x="11043" y="2937"/>
                        <a:pt x="11043" y="3009"/>
                        <a:pt x="11120" y="3055"/>
                      </a:cubicBezTo>
                      <a:lnTo>
                        <a:pt x="12090" y="3619"/>
                      </a:lnTo>
                      <a:cubicBezTo>
                        <a:pt x="12168" y="3664"/>
                        <a:pt x="12294" y="3663"/>
                        <a:pt x="12373" y="3619"/>
                      </a:cubicBezTo>
                      <a:lnTo>
                        <a:pt x="13121" y="3187"/>
                      </a:lnTo>
                      <a:cubicBezTo>
                        <a:pt x="13199" y="3141"/>
                        <a:pt x="13200" y="3069"/>
                        <a:pt x="13122" y="3023"/>
                      </a:cubicBezTo>
                      <a:lnTo>
                        <a:pt x="12151" y="2459"/>
                      </a:lnTo>
                      <a:cubicBezTo>
                        <a:pt x="12074" y="2414"/>
                        <a:pt x="11947" y="2414"/>
                        <a:pt x="11870" y="2459"/>
                      </a:cubicBezTo>
                      <a:close/>
                      <a:moveTo>
                        <a:pt x="12510" y="3697"/>
                      </a:moveTo>
                      <a:cubicBezTo>
                        <a:pt x="12431" y="3742"/>
                        <a:pt x="12430" y="3816"/>
                        <a:pt x="12508" y="3861"/>
                      </a:cubicBezTo>
                      <a:lnTo>
                        <a:pt x="13478" y="4425"/>
                      </a:lnTo>
                      <a:cubicBezTo>
                        <a:pt x="13557" y="4471"/>
                        <a:pt x="13684" y="4471"/>
                        <a:pt x="13762" y="4425"/>
                      </a:cubicBezTo>
                      <a:lnTo>
                        <a:pt x="14509" y="3993"/>
                      </a:lnTo>
                      <a:cubicBezTo>
                        <a:pt x="14588" y="3948"/>
                        <a:pt x="14589" y="3875"/>
                        <a:pt x="14509" y="3829"/>
                      </a:cubicBezTo>
                      <a:lnTo>
                        <a:pt x="13540" y="3265"/>
                      </a:lnTo>
                      <a:cubicBezTo>
                        <a:pt x="13462" y="3221"/>
                        <a:pt x="13336" y="3221"/>
                        <a:pt x="13258" y="3265"/>
                      </a:cubicBezTo>
                      <a:close/>
                      <a:moveTo>
                        <a:pt x="13899" y="4505"/>
                      </a:moveTo>
                      <a:cubicBezTo>
                        <a:pt x="13821" y="4551"/>
                        <a:pt x="13820" y="4624"/>
                        <a:pt x="13898" y="4669"/>
                      </a:cubicBezTo>
                      <a:lnTo>
                        <a:pt x="14869" y="5234"/>
                      </a:lnTo>
                      <a:cubicBezTo>
                        <a:pt x="14945" y="5278"/>
                        <a:pt x="15073" y="5277"/>
                        <a:pt x="15151" y="5232"/>
                      </a:cubicBezTo>
                      <a:lnTo>
                        <a:pt x="15899" y="4800"/>
                      </a:lnTo>
                      <a:cubicBezTo>
                        <a:pt x="15976" y="4756"/>
                        <a:pt x="15978" y="4683"/>
                        <a:pt x="15900" y="4637"/>
                      </a:cubicBezTo>
                      <a:lnTo>
                        <a:pt x="14929" y="4073"/>
                      </a:lnTo>
                      <a:cubicBezTo>
                        <a:pt x="14852" y="4027"/>
                        <a:pt x="14725" y="4028"/>
                        <a:pt x="14647" y="4073"/>
                      </a:cubicBezTo>
                      <a:close/>
                      <a:moveTo>
                        <a:pt x="15288" y="5311"/>
                      </a:moveTo>
                      <a:cubicBezTo>
                        <a:pt x="15209" y="5357"/>
                        <a:pt x="15208" y="5432"/>
                        <a:pt x="15287" y="5476"/>
                      </a:cubicBezTo>
                      <a:lnTo>
                        <a:pt x="16257" y="6040"/>
                      </a:lnTo>
                      <a:cubicBezTo>
                        <a:pt x="16334" y="6085"/>
                        <a:pt x="16461" y="6085"/>
                        <a:pt x="16540" y="6040"/>
                      </a:cubicBezTo>
                      <a:lnTo>
                        <a:pt x="17288" y="5608"/>
                      </a:lnTo>
                      <a:cubicBezTo>
                        <a:pt x="17366" y="5563"/>
                        <a:pt x="17366" y="5490"/>
                        <a:pt x="17289" y="5444"/>
                      </a:cubicBezTo>
                      <a:lnTo>
                        <a:pt x="16319" y="4881"/>
                      </a:lnTo>
                      <a:cubicBezTo>
                        <a:pt x="16240" y="4836"/>
                        <a:pt x="16112" y="4836"/>
                        <a:pt x="16035" y="4881"/>
                      </a:cubicBezTo>
                      <a:close/>
                      <a:moveTo>
                        <a:pt x="16677" y="6120"/>
                      </a:moveTo>
                      <a:cubicBezTo>
                        <a:pt x="16600" y="6165"/>
                        <a:pt x="16599" y="6238"/>
                        <a:pt x="16675" y="6284"/>
                      </a:cubicBezTo>
                      <a:lnTo>
                        <a:pt x="17646" y="6847"/>
                      </a:lnTo>
                      <a:cubicBezTo>
                        <a:pt x="17724" y="6892"/>
                        <a:pt x="17852" y="6892"/>
                        <a:pt x="17930" y="6847"/>
                      </a:cubicBezTo>
                      <a:lnTo>
                        <a:pt x="18678" y="6416"/>
                      </a:lnTo>
                      <a:cubicBezTo>
                        <a:pt x="18755" y="6371"/>
                        <a:pt x="18755" y="6297"/>
                        <a:pt x="18678" y="6251"/>
                      </a:cubicBezTo>
                      <a:lnTo>
                        <a:pt x="17708" y="5688"/>
                      </a:lnTo>
                      <a:cubicBezTo>
                        <a:pt x="17631" y="5642"/>
                        <a:pt x="17503" y="5642"/>
                        <a:pt x="17425" y="5688"/>
                      </a:cubicBezTo>
                      <a:close/>
                      <a:moveTo>
                        <a:pt x="18067" y="6926"/>
                      </a:moveTo>
                      <a:cubicBezTo>
                        <a:pt x="17988" y="6972"/>
                        <a:pt x="17987" y="7046"/>
                        <a:pt x="18065" y="7090"/>
                      </a:cubicBezTo>
                      <a:lnTo>
                        <a:pt x="19035" y="7654"/>
                      </a:lnTo>
                      <a:cubicBezTo>
                        <a:pt x="19113" y="7700"/>
                        <a:pt x="19239" y="7699"/>
                        <a:pt x="19318" y="7654"/>
                      </a:cubicBezTo>
                      <a:lnTo>
                        <a:pt x="20066" y="7222"/>
                      </a:lnTo>
                      <a:cubicBezTo>
                        <a:pt x="20144" y="7177"/>
                        <a:pt x="20146" y="7104"/>
                        <a:pt x="20066" y="7058"/>
                      </a:cubicBezTo>
                      <a:lnTo>
                        <a:pt x="19096" y="6495"/>
                      </a:lnTo>
                      <a:cubicBezTo>
                        <a:pt x="19018" y="6450"/>
                        <a:pt x="18891" y="6450"/>
                        <a:pt x="18814" y="6495"/>
                      </a:cubicBezTo>
                      <a:close/>
                      <a:moveTo>
                        <a:pt x="19459" y="7735"/>
                      </a:moveTo>
                      <a:cubicBezTo>
                        <a:pt x="19380" y="7781"/>
                        <a:pt x="19379" y="7855"/>
                        <a:pt x="19457" y="7900"/>
                      </a:cubicBezTo>
                      <a:lnTo>
                        <a:pt x="20429" y="8464"/>
                      </a:lnTo>
                      <a:cubicBezTo>
                        <a:pt x="20505" y="8509"/>
                        <a:pt x="20633" y="8509"/>
                        <a:pt x="20712" y="8463"/>
                      </a:cubicBezTo>
                      <a:lnTo>
                        <a:pt x="21460" y="8031"/>
                      </a:lnTo>
                      <a:cubicBezTo>
                        <a:pt x="21537" y="7987"/>
                        <a:pt x="21537" y="7914"/>
                        <a:pt x="21461" y="7868"/>
                      </a:cubicBezTo>
                      <a:lnTo>
                        <a:pt x="20491" y="7304"/>
                      </a:lnTo>
                      <a:cubicBezTo>
                        <a:pt x="20412" y="7259"/>
                        <a:pt x="20285" y="7259"/>
                        <a:pt x="20206" y="7303"/>
                      </a:cubicBezTo>
                      <a:close/>
                      <a:moveTo>
                        <a:pt x="20848" y="8541"/>
                      </a:moveTo>
                      <a:cubicBezTo>
                        <a:pt x="20769" y="8587"/>
                        <a:pt x="20768" y="8661"/>
                        <a:pt x="20846" y="8706"/>
                      </a:cubicBezTo>
                      <a:lnTo>
                        <a:pt x="21816" y="9269"/>
                      </a:lnTo>
                      <a:cubicBezTo>
                        <a:pt x="21895" y="9315"/>
                        <a:pt x="22020" y="9315"/>
                        <a:pt x="22099" y="9269"/>
                      </a:cubicBezTo>
                      <a:lnTo>
                        <a:pt x="22847" y="8838"/>
                      </a:lnTo>
                      <a:cubicBezTo>
                        <a:pt x="22925" y="8794"/>
                        <a:pt x="22927" y="8719"/>
                        <a:pt x="22848" y="8674"/>
                      </a:cubicBezTo>
                      <a:lnTo>
                        <a:pt x="21878" y="8111"/>
                      </a:lnTo>
                      <a:cubicBezTo>
                        <a:pt x="21799" y="8065"/>
                        <a:pt x="21674" y="8066"/>
                        <a:pt x="21596" y="8111"/>
                      </a:cubicBezTo>
                      <a:close/>
                      <a:moveTo>
                        <a:pt x="22238" y="9350"/>
                      </a:moveTo>
                      <a:cubicBezTo>
                        <a:pt x="22158" y="9395"/>
                        <a:pt x="22158" y="9468"/>
                        <a:pt x="22235" y="9514"/>
                      </a:cubicBezTo>
                      <a:lnTo>
                        <a:pt x="23206" y="10078"/>
                      </a:lnTo>
                      <a:cubicBezTo>
                        <a:pt x="23283" y="10122"/>
                        <a:pt x="23410" y="10122"/>
                        <a:pt x="23490" y="10077"/>
                      </a:cubicBezTo>
                      <a:lnTo>
                        <a:pt x="24238" y="9645"/>
                      </a:lnTo>
                      <a:cubicBezTo>
                        <a:pt x="24314" y="9600"/>
                        <a:pt x="24315" y="9528"/>
                        <a:pt x="24238" y="9482"/>
                      </a:cubicBezTo>
                      <a:lnTo>
                        <a:pt x="23266" y="8918"/>
                      </a:lnTo>
                      <a:cubicBezTo>
                        <a:pt x="23189" y="8872"/>
                        <a:pt x="23062" y="8872"/>
                        <a:pt x="22984" y="8918"/>
                      </a:cubicBezTo>
                      <a:close/>
                      <a:moveTo>
                        <a:pt x="23625" y="10155"/>
                      </a:moveTo>
                      <a:cubicBezTo>
                        <a:pt x="23547" y="10201"/>
                        <a:pt x="23546" y="10276"/>
                        <a:pt x="23624" y="10320"/>
                      </a:cubicBezTo>
                      <a:lnTo>
                        <a:pt x="24593" y="10884"/>
                      </a:lnTo>
                      <a:cubicBezTo>
                        <a:pt x="24672" y="10929"/>
                        <a:pt x="24799" y="10929"/>
                        <a:pt x="24877" y="10884"/>
                      </a:cubicBezTo>
                      <a:lnTo>
                        <a:pt x="25625" y="10452"/>
                      </a:lnTo>
                      <a:cubicBezTo>
                        <a:pt x="25704" y="10408"/>
                        <a:pt x="25704" y="10333"/>
                        <a:pt x="25625" y="10287"/>
                      </a:cubicBezTo>
                      <a:lnTo>
                        <a:pt x="24655" y="9724"/>
                      </a:lnTo>
                      <a:cubicBezTo>
                        <a:pt x="24577" y="9680"/>
                        <a:pt x="24450" y="9680"/>
                        <a:pt x="24373" y="9724"/>
                      </a:cubicBezTo>
                      <a:close/>
                      <a:moveTo>
                        <a:pt x="25015" y="10964"/>
                      </a:moveTo>
                      <a:cubicBezTo>
                        <a:pt x="24937" y="11009"/>
                        <a:pt x="24936" y="11083"/>
                        <a:pt x="25013" y="11128"/>
                      </a:cubicBezTo>
                      <a:lnTo>
                        <a:pt x="25984" y="11692"/>
                      </a:lnTo>
                      <a:cubicBezTo>
                        <a:pt x="26061" y="11737"/>
                        <a:pt x="26188" y="11736"/>
                        <a:pt x="26267" y="11692"/>
                      </a:cubicBezTo>
                      <a:lnTo>
                        <a:pt x="27013" y="11260"/>
                      </a:lnTo>
                      <a:cubicBezTo>
                        <a:pt x="27091" y="11215"/>
                        <a:pt x="27093" y="11142"/>
                        <a:pt x="27016" y="11096"/>
                      </a:cubicBezTo>
                      <a:lnTo>
                        <a:pt x="26045" y="10533"/>
                      </a:lnTo>
                      <a:cubicBezTo>
                        <a:pt x="25968" y="10487"/>
                        <a:pt x="25841" y="10487"/>
                        <a:pt x="25763" y="10533"/>
                      </a:cubicBezTo>
                      <a:close/>
                      <a:moveTo>
                        <a:pt x="26403" y="11770"/>
                      </a:moveTo>
                      <a:cubicBezTo>
                        <a:pt x="26324" y="11816"/>
                        <a:pt x="26324" y="11890"/>
                        <a:pt x="26402" y="11935"/>
                      </a:cubicBezTo>
                      <a:lnTo>
                        <a:pt x="27373" y="12498"/>
                      </a:lnTo>
                      <a:cubicBezTo>
                        <a:pt x="27450" y="12543"/>
                        <a:pt x="27577" y="12543"/>
                        <a:pt x="27656" y="12498"/>
                      </a:cubicBezTo>
                      <a:lnTo>
                        <a:pt x="28404" y="12066"/>
                      </a:lnTo>
                      <a:cubicBezTo>
                        <a:pt x="28482" y="12022"/>
                        <a:pt x="28482" y="11948"/>
                        <a:pt x="28404" y="11903"/>
                      </a:cubicBezTo>
                      <a:lnTo>
                        <a:pt x="27434" y="11340"/>
                      </a:lnTo>
                      <a:cubicBezTo>
                        <a:pt x="27356" y="11294"/>
                        <a:pt x="27228" y="11294"/>
                        <a:pt x="27151" y="11338"/>
                      </a:cubicBezTo>
                      <a:close/>
                      <a:moveTo>
                        <a:pt x="5823" y="1140"/>
                      </a:moveTo>
                      <a:cubicBezTo>
                        <a:pt x="5744" y="1184"/>
                        <a:pt x="5744" y="1258"/>
                        <a:pt x="5822" y="1302"/>
                      </a:cubicBezTo>
                      <a:lnTo>
                        <a:pt x="9094" y="3204"/>
                      </a:lnTo>
                      <a:cubicBezTo>
                        <a:pt x="9171" y="3249"/>
                        <a:pt x="9297" y="3249"/>
                        <a:pt x="9376" y="3204"/>
                      </a:cubicBezTo>
                      <a:lnTo>
                        <a:pt x="10124" y="2773"/>
                      </a:lnTo>
                      <a:cubicBezTo>
                        <a:pt x="10202" y="2727"/>
                        <a:pt x="10202" y="2655"/>
                        <a:pt x="10125" y="2609"/>
                      </a:cubicBezTo>
                      <a:lnTo>
                        <a:pt x="6853" y="708"/>
                      </a:lnTo>
                      <a:cubicBezTo>
                        <a:pt x="6774" y="662"/>
                        <a:pt x="6650" y="662"/>
                        <a:pt x="6571" y="708"/>
                      </a:cubicBezTo>
                      <a:close/>
                      <a:moveTo>
                        <a:pt x="9521" y="3289"/>
                      </a:moveTo>
                      <a:cubicBezTo>
                        <a:pt x="9443" y="3333"/>
                        <a:pt x="9443" y="3407"/>
                        <a:pt x="9521" y="3453"/>
                      </a:cubicBezTo>
                      <a:lnTo>
                        <a:pt x="10492" y="4016"/>
                      </a:lnTo>
                      <a:cubicBezTo>
                        <a:pt x="10569" y="4061"/>
                        <a:pt x="10696" y="4061"/>
                        <a:pt x="10774" y="4016"/>
                      </a:cubicBezTo>
                      <a:lnTo>
                        <a:pt x="11523" y="3585"/>
                      </a:lnTo>
                      <a:cubicBezTo>
                        <a:pt x="11600" y="3539"/>
                        <a:pt x="11600" y="3465"/>
                        <a:pt x="11523" y="3421"/>
                      </a:cubicBezTo>
                      <a:lnTo>
                        <a:pt x="10552" y="2857"/>
                      </a:lnTo>
                      <a:cubicBezTo>
                        <a:pt x="10474" y="2812"/>
                        <a:pt x="10348" y="2811"/>
                        <a:pt x="10269" y="2857"/>
                      </a:cubicBezTo>
                      <a:close/>
                      <a:moveTo>
                        <a:pt x="10910" y="4095"/>
                      </a:moveTo>
                      <a:cubicBezTo>
                        <a:pt x="10831" y="4141"/>
                        <a:pt x="10830" y="4213"/>
                        <a:pt x="10909" y="4259"/>
                      </a:cubicBezTo>
                      <a:lnTo>
                        <a:pt x="11880" y="4823"/>
                      </a:lnTo>
                      <a:cubicBezTo>
                        <a:pt x="11958" y="4868"/>
                        <a:pt x="12084" y="4869"/>
                        <a:pt x="12163" y="4823"/>
                      </a:cubicBezTo>
                      <a:lnTo>
                        <a:pt x="12911" y="4391"/>
                      </a:lnTo>
                      <a:cubicBezTo>
                        <a:pt x="12990" y="4345"/>
                        <a:pt x="12990" y="4273"/>
                        <a:pt x="12911" y="4227"/>
                      </a:cubicBezTo>
                      <a:lnTo>
                        <a:pt x="11941" y="3664"/>
                      </a:lnTo>
                      <a:cubicBezTo>
                        <a:pt x="11862" y="3618"/>
                        <a:pt x="11737" y="3618"/>
                        <a:pt x="11658" y="3664"/>
                      </a:cubicBezTo>
                      <a:close/>
                      <a:moveTo>
                        <a:pt x="12300" y="4903"/>
                      </a:moveTo>
                      <a:cubicBezTo>
                        <a:pt x="12222" y="4949"/>
                        <a:pt x="12221" y="5021"/>
                        <a:pt x="12299" y="5067"/>
                      </a:cubicBezTo>
                      <a:lnTo>
                        <a:pt x="13270" y="5630"/>
                      </a:lnTo>
                      <a:cubicBezTo>
                        <a:pt x="13347" y="5675"/>
                        <a:pt x="13474" y="5675"/>
                        <a:pt x="13552" y="5630"/>
                      </a:cubicBezTo>
                      <a:lnTo>
                        <a:pt x="14301" y="5199"/>
                      </a:lnTo>
                      <a:cubicBezTo>
                        <a:pt x="14378" y="5154"/>
                        <a:pt x="14380" y="5080"/>
                        <a:pt x="14301" y="5036"/>
                      </a:cubicBezTo>
                      <a:lnTo>
                        <a:pt x="13330" y="4471"/>
                      </a:lnTo>
                      <a:cubicBezTo>
                        <a:pt x="13253" y="4426"/>
                        <a:pt x="13127" y="4426"/>
                        <a:pt x="13049" y="4471"/>
                      </a:cubicBezTo>
                      <a:close/>
                      <a:moveTo>
                        <a:pt x="13688" y="5709"/>
                      </a:moveTo>
                      <a:cubicBezTo>
                        <a:pt x="13609" y="5755"/>
                        <a:pt x="13610" y="5827"/>
                        <a:pt x="13688" y="5873"/>
                      </a:cubicBezTo>
                      <a:lnTo>
                        <a:pt x="14657" y="6437"/>
                      </a:lnTo>
                      <a:cubicBezTo>
                        <a:pt x="14736" y="6482"/>
                        <a:pt x="14862" y="6483"/>
                        <a:pt x="14940" y="6437"/>
                      </a:cubicBezTo>
                      <a:lnTo>
                        <a:pt x="15688" y="6005"/>
                      </a:lnTo>
                      <a:cubicBezTo>
                        <a:pt x="15767" y="5959"/>
                        <a:pt x="15767" y="5887"/>
                        <a:pt x="15688" y="5841"/>
                      </a:cubicBezTo>
                      <a:lnTo>
                        <a:pt x="14719" y="5277"/>
                      </a:lnTo>
                      <a:cubicBezTo>
                        <a:pt x="14641" y="5233"/>
                        <a:pt x="14514" y="5233"/>
                        <a:pt x="14437" y="5277"/>
                      </a:cubicBezTo>
                      <a:close/>
                      <a:moveTo>
                        <a:pt x="15078" y="6517"/>
                      </a:moveTo>
                      <a:cubicBezTo>
                        <a:pt x="15000" y="6561"/>
                        <a:pt x="15000" y="6635"/>
                        <a:pt x="15077" y="6681"/>
                      </a:cubicBezTo>
                      <a:lnTo>
                        <a:pt x="16046" y="7244"/>
                      </a:lnTo>
                      <a:cubicBezTo>
                        <a:pt x="16125" y="7289"/>
                        <a:pt x="16251" y="7289"/>
                        <a:pt x="16329" y="7244"/>
                      </a:cubicBezTo>
                      <a:lnTo>
                        <a:pt x="17077" y="6813"/>
                      </a:lnTo>
                      <a:cubicBezTo>
                        <a:pt x="17156" y="6767"/>
                        <a:pt x="17156" y="6694"/>
                        <a:pt x="17079" y="6649"/>
                      </a:cubicBezTo>
                      <a:lnTo>
                        <a:pt x="16108" y="6085"/>
                      </a:lnTo>
                      <a:cubicBezTo>
                        <a:pt x="16029" y="6040"/>
                        <a:pt x="15904" y="6040"/>
                        <a:pt x="15825" y="6085"/>
                      </a:cubicBezTo>
                      <a:close/>
                      <a:moveTo>
                        <a:pt x="16466" y="7323"/>
                      </a:moveTo>
                      <a:cubicBezTo>
                        <a:pt x="16387" y="7369"/>
                        <a:pt x="16388" y="7442"/>
                        <a:pt x="16466" y="7488"/>
                      </a:cubicBezTo>
                      <a:lnTo>
                        <a:pt x="17436" y="8052"/>
                      </a:lnTo>
                      <a:cubicBezTo>
                        <a:pt x="17513" y="8097"/>
                        <a:pt x="17639" y="8097"/>
                        <a:pt x="17718" y="8052"/>
                      </a:cubicBezTo>
                      <a:lnTo>
                        <a:pt x="18466" y="7619"/>
                      </a:lnTo>
                      <a:cubicBezTo>
                        <a:pt x="18545" y="7574"/>
                        <a:pt x="18544" y="7501"/>
                        <a:pt x="18467" y="7456"/>
                      </a:cubicBezTo>
                      <a:lnTo>
                        <a:pt x="17496" y="6892"/>
                      </a:lnTo>
                      <a:cubicBezTo>
                        <a:pt x="17418" y="6847"/>
                        <a:pt x="17291" y="6847"/>
                        <a:pt x="17213" y="6892"/>
                      </a:cubicBezTo>
                      <a:close/>
                      <a:moveTo>
                        <a:pt x="17859" y="8133"/>
                      </a:moveTo>
                      <a:cubicBezTo>
                        <a:pt x="17781" y="8179"/>
                        <a:pt x="17782" y="8252"/>
                        <a:pt x="17858" y="8297"/>
                      </a:cubicBezTo>
                      <a:lnTo>
                        <a:pt x="18828" y="8861"/>
                      </a:lnTo>
                      <a:cubicBezTo>
                        <a:pt x="18906" y="8906"/>
                        <a:pt x="19033" y="8906"/>
                        <a:pt x="19112" y="8862"/>
                      </a:cubicBezTo>
                      <a:lnTo>
                        <a:pt x="19859" y="8430"/>
                      </a:lnTo>
                      <a:cubicBezTo>
                        <a:pt x="19937" y="8384"/>
                        <a:pt x="19937" y="8311"/>
                        <a:pt x="19859" y="8265"/>
                      </a:cubicBezTo>
                      <a:lnTo>
                        <a:pt x="18889" y="7702"/>
                      </a:lnTo>
                      <a:cubicBezTo>
                        <a:pt x="18812" y="7656"/>
                        <a:pt x="18685" y="7656"/>
                        <a:pt x="18607" y="7702"/>
                      </a:cubicBezTo>
                      <a:close/>
                      <a:moveTo>
                        <a:pt x="19248" y="8940"/>
                      </a:moveTo>
                      <a:cubicBezTo>
                        <a:pt x="19168" y="8986"/>
                        <a:pt x="19168" y="9058"/>
                        <a:pt x="19247" y="9104"/>
                      </a:cubicBezTo>
                      <a:lnTo>
                        <a:pt x="20217" y="9667"/>
                      </a:lnTo>
                      <a:cubicBezTo>
                        <a:pt x="20295" y="9713"/>
                        <a:pt x="20421" y="9713"/>
                        <a:pt x="20499" y="9667"/>
                      </a:cubicBezTo>
                      <a:lnTo>
                        <a:pt x="21247" y="9235"/>
                      </a:lnTo>
                      <a:cubicBezTo>
                        <a:pt x="21326" y="9189"/>
                        <a:pt x="21326" y="9117"/>
                        <a:pt x="21248" y="9071"/>
                      </a:cubicBezTo>
                      <a:lnTo>
                        <a:pt x="20278" y="8508"/>
                      </a:lnTo>
                      <a:cubicBezTo>
                        <a:pt x="20200" y="8463"/>
                        <a:pt x="20075" y="8463"/>
                        <a:pt x="19996" y="8508"/>
                      </a:cubicBezTo>
                      <a:close/>
                      <a:moveTo>
                        <a:pt x="20636" y="9747"/>
                      </a:moveTo>
                      <a:cubicBezTo>
                        <a:pt x="20559" y="9793"/>
                        <a:pt x="20559" y="9866"/>
                        <a:pt x="20637" y="9911"/>
                      </a:cubicBezTo>
                      <a:lnTo>
                        <a:pt x="21608" y="10475"/>
                      </a:lnTo>
                      <a:cubicBezTo>
                        <a:pt x="21684" y="10519"/>
                        <a:pt x="21811" y="10520"/>
                        <a:pt x="21890" y="10475"/>
                      </a:cubicBezTo>
                      <a:lnTo>
                        <a:pt x="22636" y="10043"/>
                      </a:lnTo>
                      <a:cubicBezTo>
                        <a:pt x="22715" y="9998"/>
                        <a:pt x="22715" y="9925"/>
                        <a:pt x="22638" y="9880"/>
                      </a:cubicBezTo>
                      <a:lnTo>
                        <a:pt x="21667" y="9316"/>
                      </a:lnTo>
                      <a:cubicBezTo>
                        <a:pt x="21590" y="9270"/>
                        <a:pt x="21462" y="9269"/>
                        <a:pt x="21383" y="9315"/>
                      </a:cubicBezTo>
                      <a:close/>
                      <a:moveTo>
                        <a:pt x="22026" y="10554"/>
                      </a:moveTo>
                      <a:cubicBezTo>
                        <a:pt x="21947" y="10600"/>
                        <a:pt x="21946" y="10672"/>
                        <a:pt x="22025" y="10718"/>
                      </a:cubicBezTo>
                      <a:lnTo>
                        <a:pt x="22996" y="11281"/>
                      </a:lnTo>
                      <a:cubicBezTo>
                        <a:pt x="23074" y="11327"/>
                        <a:pt x="23200" y="11327"/>
                        <a:pt x="23279" y="11282"/>
                      </a:cubicBezTo>
                      <a:lnTo>
                        <a:pt x="24027" y="10850"/>
                      </a:lnTo>
                      <a:cubicBezTo>
                        <a:pt x="24105" y="10804"/>
                        <a:pt x="24105" y="10732"/>
                        <a:pt x="24027" y="10685"/>
                      </a:cubicBezTo>
                      <a:lnTo>
                        <a:pt x="23056" y="10122"/>
                      </a:lnTo>
                      <a:cubicBezTo>
                        <a:pt x="22978" y="10077"/>
                        <a:pt x="22851" y="10077"/>
                        <a:pt x="22774" y="10122"/>
                      </a:cubicBezTo>
                      <a:close/>
                      <a:moveTo>
                        <a:pt x="23415" y="11362"/>
                      </a:moveTo>
                      <a:cubicBezTo>
                        <a:pt x="23338" y="11408"/>
                        <a:pt x="23337" y="11480"/>
                        <a:pt x="23415" y="11526"/>
                      </a:cubicBezTo>
                      <a:lnTo>
                        <a:pt x="24385" y="12090"/>
                      </a:lnTo>
                      <a:cubicBezTo>
                        <a:pt x="24463" y="12134"/>
                        <a:pt x="24589" y="12134"/>
                        <a:pt x="24668" y="12090"/>
                      </a:cubicBezTo>
                      <a:lnTo>
                        <a:pt x="25414" y="11658"/>
                      </a:lnTo>
                      <a:cubicBezTo>
                        <a:pt x="25494" y="11612"/>
                        <a:pt x="25494" y="11540"/>
                        <a:pt x="25417" y="11494"/>
                      </a:cubicBezTo>
                      <a:lnTo>
                        <a:pt x="24445" y="10930"/>
                      </a:lnTo>
                      <a:cubicBezTo>
                        <a:pt x="24367" y="10885"/>
                        <a:pt x="24242" y="10885"/>
                        <a:pt x="24163" y="10930"/>
                      </a:cubicBezTo>
                      <a:close/>
                      <a:moveTo>
                        <a:pt x="24804" y="12168"/>
                      </a:moveTo>
                      <a:cubicBezTo>
                        <a:pt x="24725" y="12213"/>
                        <a:pt x="24726" y="12288"/>
                        <a:pt x="24804" y="12331"/>
                      </a:cubicBezTo>
                      <a:lnTo>
                        <a:pt x="25773" y="12896"/>
                      </a:lnTo>
                      <a:cubicBezTo>
                        <a:pt x="25852" y="12941"/>
                        <a:pt x="25978" y="12942"/>
                        <a:pt x="26057" y="12896"/>
                      </a:cubicBezTo>
                      <a:lnTo>
                        <a:pt x="26804" y="12464"/>
                      </a:lnTo>
                      <a:cubicBezTo>
                        <a:pt x="26883" y="12418"/>
                        <a:pt x="26883" y="12345"/>
                        <a:pt x="26804" y="12299"/>
                      </a:cubicBezTo>
                      <a:lnTo>
                        <a:pt x="25835" y="11736"/>
                      </a:lnTo>
                      <a:cubicBezTo>
                        <a:pt x="25758" y="11692"/>
                        <a:pt x="25630" y="11691"/>
                        <a:pt x="25552" y="11736"/>
                      </a:cubicBezTo>
                      <a:close/>
                      <a:moveTo>
                        <a:pt x="4669" y="1805"/>
                      </a:moveTo>
                      <a:cubicBezTo>
                        <a:pt x="4590" y="1850"/>
                        <a:pt x="4590" y="1923"/>
                        <a:pt x="4668" y="1968"/>
                      </a:cubicBezTo>
                      <a:lnTo>
                        <a:pt x="5716" y="2578"/>
                      </a:lnTo>
                      <a:cubicBezTo>
                        <a:pt x="5794" y="2623"/>
                        <a:pt x="5920" y="2623"/>
                        <a:pt x="5998" y="2578"/>
                      </a:cubicBezTo>
                      <a:lnTo>
                        <a:pt x="6747" y="2146"/>
                      </a:lnTo>
                      <a:cubicBezTo>
                        <a:pt x="6824" y="2100"/>
                        <a:pt x="6824" y="2028"/>
                        <a:pt x="6747" y="1982"/>
                      </a:cubicBezTo>
                      <a:lnTo>
                        <a:pt x="5698" y="1374"/>
                      </a:lnTo>
                      <a:cubicBezTo>
                        <a:pt x="5620" y="1328"/>
                        <a:pt x="5494" y="1328"/>
                        <a:pt x="5416" y="1374"/>
                      </a:cubicBezTo>
                      <a:close/>
                      <a:moveTo>
                        <a:pt x="6115" y="2645"/>
                      </a:moveTo>
                      <a:cubicBezTo>
                        <a:pt x="6035" y="2691"/>
                        <a:pt x="6036" y="2763"/>
                        <a:pt x="6115" y="2809"/>
                      </a:cubicBezTo>
                      <a:lnTo>
                        <a:pt x="7163" y="3419"/>
                      </a:lnTo>
                      <a:cubicBezTo>
                        <a:pt x="7240" y="3463"/>
                        <a:pt x="7366" y="3463"/>
                        <a:pt x="7445" y="3419"/>
                      </a:cubicBezTo>
                      <a:lnTo>
                        <a:pt x="8193" y="2987"/>
                      </a:lnTo>
                      <a:cubicBezTo>
                        <a:pt x="8271" y="2941"/>
                        <a:pt x="8272" y="2869"/>
                        <a:pt x="8194" y="2823"/>
                      </a:cubicBezTo>
                      <a:lnTo>
                        <a:pt x="7146" y="2214"/>
                      </a:lnTo>
                      <a:cubicBezTo>
                        <a:pt x="7067" y="2168"/>
                        <a:pt x="6940" y="2167"/>
                        <a:pt x="6862" y="2213"/>
                      </a:cubicBezTo>
                      <a:close/>
                      <a:moveTo>
                        <a:pt x="2378" y="3128"/>
                      </a:moveTo>
                      <a:cubicBezTo>
                        <a:pt x="2298" y="3174"/>
                        <a:pt x="2298" y="3246"/>
                        <a:pt x="2377" y="3292"/>
                      </a:cubicBezTo>
                      <a:lnTo>
                        <a:pt x="3111" y="3718"/>
                      </a:lnTo>
                      <a:cubicBezTo>
                        <a:pt x="3190" y="3763"/>
                        <a:pt x="3314" y="3763"/>
                        <a:pt x="3394" y="3718"/>
                      </a:cubicBezTo>
                      <a:lnTo>
                        <a:pt x="5281" y="2628"/>
                      </a:lnTo>
                      <a:cubicBezTo>
                        <a:pt x="5359" y="2582"/>
                        <a:pt x="5360" y="2510"/>
                        <a:pt x="5283" y="2464"/>
                      </a:cubicBezTo>
                      <a:lnTo>
                        <a:pt x="4549" y="2039"/>
                      </a:lnTo>
                      <a:cubicBezTo>
                        <a:pt x="4471" y="1993"/>
                        <a:pt x="4343" y="1993"/>
                        <a:pt x="4265" y="2039"/>
                      </a:cubicBezTo>
                      <a:close/>
                      <a:moveTo>
                        <a:pt x="4671" y="3141"/>
                      </a:moveTo>
                      <a:cubicBezTo>
                        <a:pt x="4593" y="3186"/>
                        <a:pt x="4592" y="3259"/>
                        <a:pt x="4671" y="3305"/>
                      </a:cubicBezTo>
                      <a:lnTo>
                        <a:pt x="5719" y="3914"/>
                      </a:lnTo>
                      <a:cubicBezTo>
                        <a:pt x="5797" y="3959"/>
                        <a:pt x="5925" y="3959"/>
                        <a:pt x="6002" y="3915"/>
                      </a:cubicBezTo>
                      <a:lnTo>
                        <a:pt x="6750" y="3483"/>
                      </a:lnTo>
                      <a:cubicBezTo>
                        <a:pt x="6830" y="3438"/>
                        <a:pt x="6830" y="3363"/>
                        <a:pt x="6751" y="3319"/>
                      </a:cubicBezTo>
                      <a:lnTo>
                        <a:pt x="5703" y="2709"/>
                      </a:lnTo>
                      <a:cubicBezTo>
                        <a:pt x="5625" y="2663"/>
                        <a:pt x="5499" y="2664"/>
                        <a:pt x="5420" y="2709"/>
                      </a:cubicBezTo>
                      <a:close/>
                      <a:moveTo>
                        <a:pt x="9045" y="4342"/>
                      </a:moveTo>
                      <a:cubicBezTo>
                        <a:pt x="8967" y="4387"/>
                        <a:pt x="8965" y="4459"/>
                        <a:pt x="9044" y="4505"/>
                      </a:cubicBezTo>
                      <a:lnTo>
                        <a:pt x="10014" y="5069"/>
                      </a:lnTo>
                      <a:cubicBezTo>
                        <a:pt x="10092" y="5114"/>
                        <a:pt x="10219" y="5113"/>
                        <a:pt x="10296" y="5069"/>
                      </a:cubicBezTo>
                      <a:lnTo>
                        <a:pt x="11044" y="4637"/>
                      </a:lnTo>
                      <a:cubicBezTo>
                        <a:pt x="11123" y="4591"/>
                        <a:pt x="11125" y="4519"/>
                        <a:pt x="11046" y="4473"/>
                      </a:cubicBezTo>
                      <a:lnTo>
                        <a:pt x="10076" y="3909"/>
                      </a:lnTo>
                      <a:cubicBezTo>
                        <a:pt x="9997" y="3863"/>
                        <a:pt x="9871" y="3864"/>
                        <a:pt x="9793" y="3909"/>
                      </a:cubicBezTo>
                      <a:close/>
                      <a:moveTo>
                        <a:pt x="6496" y="4187"/>
                      </a:moveTo>
                      <a:cubicBezTo>
                        <a:pt x="6417" y="4232"/>
                        <a:pt x="6417" y="4307"/>
                        <a:pt x="6496" y="4353"/>
                      </a:cubicBezTo>
                      <a:lnTo>
                        <a:pt x="8414" y="5468"/>
                      </a:lnTo>
                      <a:cubicBezTo>
                        <a:pt x="8493" y="5512"/>
                        <a:pt x="8619" y="5512"/>
                        <a:pt x="8698" y="5467"/>
                      </a:cubicBezTo>
                      <a:lnTo>
                        <a:pt x="9445" y="5035"/>
                      </a:lnTo>
                      <a:cubicBezTo>
                        <a:pt x="9524" y="4990"/>
                        <a:pt x="9525" y="4917"/>
                        <a:pt x="9447" y="4872"/>
                      </a:cubicBezTo>
                      <a:lnTo>
                        <a:pt x="8638" y="4402"/>
                      </a:lnTo>
                      <a:lnTo>
                        <a:pt x="9642" y="3822"/>
                      </a:lnTo>
                      <a:cubicBezTo>
                        <a:pt x="9720" y="3777"/>
                        <a:pt x="9720" y="3703"/>
                        <a:pt x="9644" y="3658"/>
                      </a:cubicBezTo>
                      <a:lnTo>
                        <a:pt x="8673" y="3094"/>
                      </a:lnTo>
                      <a:cubicBezTo>
                        <a:pt x="8596" y="3049"/>
                        <a:pt x="8468" y="3049"/>
                        <a:pt x="8389" y="3094"/>
                      </a:cubicBezTo>
                      <a:lnTo>
                        <a:pt x="7245" y="3755"/>
                      </a:lnTo>
                      <a:lnTo>
                        <a:pt x="6970" y="3913"/>
                      </a:lnTo>
                      <a:close/>
                      <a:moveTo>
                        <a:pt x="10432" y="5149"/>
                      </a:moveTo>
                      <a:cubicBezTo>
                        <a:pt x="10354" y="5193"/>
                        <a:pt x="10354" y="5267"/>
                        <a:pt x="10432" y="5312"/>
                      </a:cubicBezTo>
                      <a:lnTo>
                        <a:pt x="11403" y="5875"/>
                      </a:lnTo>
                      <a:cubicBezTo>
                        <a:pt x="11480" y="5921"/>
                        <a:pt x="11608" y="5921"/>
                        <a:pt x="11685" y="5875"/>
                      </a:cubicBezTo>
                      <a:lnTo>
                        <a:pt x="12433" y="5444"/>
                      </a:lnTo>
                      <a:cubicBezTo>
                        <a:pt x="12511" y="5399"/>
                        <a:pt x="12512" y="5325"/>
                        <a:pt x="12434" y="5280"/>
                      </a:cubicBezTo>
                      <a:lnTo>
                        <a:pt x="11465" y="4717"/>
                      </a:lnTo>
                      <a:cubicBezTo>
                        <a:pt x="11386" y="4671"/>
                        <a:pt x="11259" y="4671"/>
                        <a:pt x="11180" y="4717"/>
                      </a:cubicBezTo>
                      <a:close/>
                      <a:moveTo>
                        <a:pt x="11823" y="5956"/>
                      </a:moveTo>
                      <a:cubicBezTo>
                        <a:pt x="11745" y="6001"/>
                        <a:pt x="11744" y="6075"/>
                        <a:pt x="11823" y="6119"/>
                      </a:cubicBezTo>
                      <a:lnTo>
                        <a:pt x="12792" y="6684"/>
                      </a:lnTo>
                      <a:cubicBezTo>
                        <a:pt x="12870" y="6728"/>
                        <a:pt x="12997" y="6728"/>
                        <a:pt x="13075" y="6684"/>
                      </a:cubicBezTo>
                      <a:lnTo>
                        <a:pt x="13823" y="6252"/>
                      </a:lnTo>
                      <a:cubicBezTo>
                        <a:pt x="13902" y="6207"/>
                        <a:pt x="13902" y="6133"/>
                        <a:pt x="13824" y="6087"/>
                      </a:cubicBezTo>
                      <a:lnTo>
                        <a:pt x="12854" y="5523"/>
                      </a:lnTo>
                      <a:cubicBezTo>
                        <a:pt x="12776" y="5479"/>
                        <a:pt x="12648" y="5479"/>
                        <a:pt x="12571" y="5524"/>
                      </a:cubicBezTo>
                      <a:close/>
                      <a:moveTo>
                        <a:pt x="13210" y="6763"/>
                      </a:moveTo>
                      <a:cubicBezTo>
                        <a:pt x="13132" y="6807"/>
                        <a:pt x="13132" y="6881"/>
                        <a:pt x="13210" y="6926"/>
                      </a:cubicBezTo>
                      <a:lnTo>
                        <a:pt x="14180" y="7490"/>
                      </a:lnTo>
                      <a:cubicBezTo>
                        <a:pt x="14258" y="7536"/>
                        <a:pt x="14384" y="7535"/>
                        <a:pt x="14462" y="7490"/>
                      </a:cubicBezTo>
                      <a:lnTo>
                        <a:pt x="15210" y="7058"/>
                      </a:lnTo>
                      <a:cubicBezTo>
                        <a:pt x="15289" y="7013"/>
                        <a:pt x="15290" y="6940"/>
                        <a:pt x="15212" y="6894"/>
                      </a:cubicBezTo>
                      <a:lnTo>
                        <a:pt x="14242" y="6331"/>
                      </a:lnTo>
                      <a:cubicBezTo>
                        <a:pt x="14163" y="6285"/>
                        <a:pt x="14037" y="6285"/>
                        <a:pt x="13957" y="6331"/>
                      </a:cubicBezTo>
                      <a:close/>
                      <a:moveTo>
                        <a:pt x="14601" y="7570"/>
                      </a:moveTo>
                      <a:cubicBezTo>
                        <a:pt x="14522" y="7615"/>
                        <a:pt x="14522" y="7689"/>
                        <a:pt x="14598" y="7734"/>
                      </a:cubicBezTo>
                      <a:lnTo>
                        <a:pt x="15570" y="8298"/>
                      </a:lnTo>
                      <a:cubicBezTo>
                        <a:pt x="15648" y="8342"/>
                        <a:pt x="15774" y="8342"/>
                        <a:pt x="15852" y="8298"/>
                      </a:cubicBezTo>
                      <a:lnTo>
                        <a:pt x="16600" y="7866"/>
                      </a:lnTo>
                      <a:cubicBezTo>
                        <a:pt x="16680" y="7821"/>
                        <a:pt x="16680" y="7748"/>
                        <a:pt x="16602" y="7702"/>
                      </a:cubicBezTo>
                      <a:lnTo>
                        <a:pt x="15632" y="7138"/>
                      </a:lnTo>
                      <a:cubicBezTo>
                        <a:pt x="15554" y="7093"/>
                        <a:pt x="15426" y="7093"/>
                        <a:pt x="15349" y="7138"/>
                      </a:cubicBezTo>
                      <a:close/>
                      <a:moveTo>
                        <a:pt x="15989" y="8378"/>
                      </a:moveTo>
                      <a:cubicBezTo>
                        <a:pt x="15911" y="8422"/>
                        <a:pt x="15910" y="8496"/>
                        <a:pt x="15989" y="8540"/>
                      </a:cubicBezTo>
                      <a:lnTo>
                        <a:pt x="16958" y="9104"/>
                      </a:lnTo>
                      <a:cubicBezTo>
                        <a:pt x="17037" y="9150"/>
                        <a:pt x="17163" y="9149"/>
                        <a:pt x="17241" y="9104"/>
                      </a:cubicBezTo>
                      <a:lnTo>
                        <a:pt x="17988" y="8673"/>
                      </a:lnTo>
                      <a:cubicBezTo>
                        <a:pt x="18067" y="8628"/>
                        <a:pt x="18069" y="8554"/>
                        <a:pt x="17990" y="8508"/>
                      </a:cubicBezTo>
                      <a:lnTo>
                        <a:pt x="17020" y="7946"/>
                      </a:lnTo>
                      <a:cubicBezTo>
                        <a:pt x="16941" y="7899"/>
                        <a:pt x="16816" y="7900"/>
                        <a:pt x="16737" y="7946"/>
                      </a:cubicBezTo>
                      <a:close/>
                      <a:moveTo>
                        <a:pt x="17382" y="9186"/>
                      </a:moveTo>
                      <a:cubicBezTo>
                        <a:pt x="17304" y="9231"/>
                        <a:pt x="17303" y="9305"/>
                        <a:pt x="17382" y="9350"/>
                      </a:cubicBezTo>
                      <a:lnTo>
                        <a:pt x="18351" y="9914"/>
                      </a:lnTo>
                      <a:cubicBezTo>
                        <a:pt x="18429" y="9960"/>
                        <a:pt x="18556" y="9959"/>
                        <a:pt x="18633" y="9914"/>
                      </a:cubicBezTo>
                      <a:lnTo>
                        <a:pt x="19381" y="9483"/>
                      </a:lnTo>
                      <a:cubicBezTo>
                        <a:pt x="19460" y="9437"/>
                        <a:pt x="19461" y="9364"/>
                        <a:pt x="19383" y="9318"/>
                      </a:cubicBezTo>
                      <a:lnTo>
                        <a:pt x="18413" y="8754"/>
                      </a:lnTo>
                      <a:cubicBezTo>
                        <a:pt x="18334" y="8710"/>
                        <a:pt x="18207" y="8710"/>
                        <a:pt x="18129" y="8754"/>
                      </a:cubicBezTo>
                      <a:close/>
                      <a:moveTo>
                        <a:pt x="18770" y="9994"/>
                      </a:moveTo>
                      <a:cubicBezTo>
                        <a:pt x="18692" y="10038"/>
                        <a:pt x="18692" y="10112"/>
                        <a:pt x="18769" y="10158"/>
                      </a:cubicBezTo>
                      <a:lnTo>
                        <a:pt x="19739" y="10720"/>
                      </a:lnTo>
                      <a:cubicBezTo>
                        <a:pt x="19817" y="10766"/>
                        <a:pt x="19945" y="10766"/>
                        <a:pt x="20022" y="10721"/>
                      </a:cubicBezTo>
                      <a:lnTo>
                        <a:pt x="20770" y="10289"/>
                      </a:lnTo>
                      <a:cubicBezTo>
                        <a:pt x="20849" y="10245"/>
                        <a:pt x="20850" y="10170"/>
                        <a:pt x="20771" y="10125"/>
                      </a:cubicBezTo>
                      <a:lnTo>
                        <a:pt x="19800" y="9561"/>
                      </a:lnTo>
                      <a:cubicBezTo>
                        <a:pt x="19723" y="9516"/>
                        <a:pt x="19596" y="9516"/>
                        <a:pt x="19517" y="9561"/>
                      </a:cubicBezTo>
                      <a:close/>
                      <a:moveTo>
                        <a:pt x="20160" y="10801"/>
                      </a:moveTo>
                      <a:cubicBezTo>
                        <a:pt x="20082" y="10847"/>
                        <a:pt x="20080" y="10919"/>
                        <a:pt x="20159" y="10965"/>
                      </a:cubicBezTo>
                      <a:lnTo>
                        <a:pt x="21130" y="11528"/>
                      </a:lnTo>
                      <a:cubicBezTo>
                        <a:pt x="21208" y="11574"/>
                        <a:pt x="21334" y="11574"/>
                        <a:pt x="21412" y="11528"/>
                      </a:cubicBezTo>
                      <a:lnTo>
                        <a:pt x="22160" y="11097"/>
                      </a:lnTo>
                      <a:cubicBezTo>
                        <a:pt x="22239" y="11051"/>
                        <a:pt x="22240" y="10978"/>
                        <a:pt x="22162" y="10932"/>
                      </a:cubicBezTo>
                      <a:lnTo>
                        <a:pt x="21192" y="10369"/>
                      </a:lnTo>
                      <a:cubicBezTo>
                        <a:pt x="21113" y="10323"/>
                        <a:pt x="20987" y="10323"/>
                        <a:pt x="20908" y="10369"/>
                      </a:cubicBezTo>
                      <a:close/>
                      <a:moveTo>
                        <a:pt x="21548" y="11608"/>
                      </a:moveTo>
                      <a:cubicBezTo>
                        <a:pt x="21470" y="11652"/>
                        <a:pt x="21470" y="11726"/>
                        <a:pt x="21548" y="11772"/>
                      </a:cubicBezTo>
                      <a:lnTo>
                        <a:pt x="22517" y="12336"/>
                      </a:lnTo>
                      <a:cubicBezTo>
                        <a:pt x="22595" y="12380"/>
                        <a:pt x="22723" y="12380"/>
                        <a:pt x="22800" y="12336"/>
                      </a:cubicBezTo>
                      <a:lnTo>
                        <a:pt x="23548" y="11903"/>
                      </a:lnTo>
                      <a:cubicBezTo>
                        <a:pt x="23627" y="11858"/>
                        <a:pt x="23628" y="11784"/>
                        <a:pt x="23550" y="11740"/>
                      </a:cubicBezTo>
                      <a:lnTo>
                        <a:pt x="22580" y="11176"/>
                      </a:lnTo>
                      <a:cubicBezTo>
                        <a:pt x="22501" y="11131"/>
                        <a:pt x="22375" y="11131"/>
                        <a:pt x="22296" y="11176"/>
                      </a:cubicBezTo>
                      <a:close/>
                      <a:moveTo>
                        <a:pt x="22958" y="12427"/>
                      </a:moveTo>
                      <a:cubicBezTo>
                        <a:pt x="22879" y="12473"/>
                        <a:pt x="22878" y="12545"/>
                        <a:pt x="22957" y="12591"/>
                      </a:cubicBezTo>
                      <a:lnTo>
                        <a:pt x="25078" y="13824"/>
                      </a:lnTo>
                      <a:cubicBezTo>
                        <a:pt x="25155" y="13869"/>
                        <a:pt x="25282" y="13869"/>
                        <a:pt x="25360" y="13824"/>
                      </a:cubicBezTo>
                      <a:lnTo>
                        <a:pt x="26108" y="13392"/>
                      </a:lnTo>
                      <a:cubicBezTo>
                        <a:pt x="26187" y="13346"/>
                        <a:pt x="26187" y="13273"/>
                        <a:pt x="26110" y="13227"/>
                      </a:cubicBezTo>
                      <a:lnTo>
                        <a:pt x="23990" y="11995"/>
                      </a:lnTo>
                      <a:cubicBezTo>
                        <a:pt x="23911" y="11949"/>
                        <a:pt x="23784" y="11950"/>
                        <a:pt x="23707" y="11995"/>
                      </a:cubicBezTo>
                      <a:close/>
                      <a:moveTo>
                        <a:pt x="8834" y="5546"/>
                      </a:moveTo>
                      <a:cubicBezTo>
                        <a:pt x="8755" y="5591"/>
                        <a:pt x="8755" y="5666"/>
                        <a:pt x="8832" y="5710"/>
                      </a:cubicBezTo>
                      <a:lnTo>
                        <a:pt x="9802" y="6273"/>
                      </a:lnTo>
                      <a:cubicBezTo>
                        <a:pt x="9880" y="6319"/>
                        <a:pt x="10008" y="6319"/>
                        <a:pt x="10086" y="6273"/>
                      </a:cubicBezTo>
                      <a:lnTo>
                        <a:pt x="10834" y="5842"/>
                      </a:lnTo>
                      <a:cubicBezTo>
                        <a:pt x="10912" y="5798"/>
                        <a:pt x="10912" y="5723"/>
                        <a:pt x="10834" y="5678"/>
                      </a:cubicBezTo>
                      <a:lnTo>
                        <a:pt x="9863" y="5114"/>
                      </a:lnTo>
                      <a:cubicBezTo>
                        <a:pt x="9786" y="5069"/>
                        <a:pt x="9659" y="5069"/>
                        <a:pt x="9581" y="5114"/>
                      </a:cubicBezTo>
                      <a:close/>
                      <a:moveTo>
                        <a:pt x="10224" y="6354"/>
                      </a:moveTo>
                      <a:cubicBezTo>
                        <a:pt x="10145" y="6400"/>
                        <a:pt x="10144" y="6472"/>
                        <a:pt x="10221" y="6518"/>
                      </a:cubicBezTo>
                      <a:lnTo>
                        <a:pt x="11192" y="7082"/>
                      </a:lnTo>
                      <a:cubicBezTo>
                        <a:pt x="11269" y="7126"/>
                        <a:pt x="11397" y="7125"/>
                        <a:pt x="11475" y="7081"/>
                      </a:cubicBezTo>
                      <a:lnTo>
                        <a:pt x="12223" y="6650"/>
                      </a:lnTo>
                      <a:cubicBezTo>
                        <a:pt x="12300" y="6604"/>
                        <a:pt x="12301" y="6531"/>
                        <a:pt x="12223" y="6486"/>
                      </a:cubicBezTo>
                      <a:lnTo>
                        <a:pt x="11253" y="5922"/>
                      </a:lnTo>
                      <a:cubicBezTo>
                        <a:pt x="11176" y="5876"/>
                        <a:pt x="11049" y="5877"/>
                        <a:pt x="10970" y="5922"/>
                      </a:cubicBezTo>
                      <a:close/>
                      <a:moveTo>
                        <a:pt x="11612" y="7159"/>
                      </a:moveTo>
                      <a:cubicBezTo>
                        <a:pt x="11533" y="7205"/>
                        <a:pt x="11533" y="7280"/>
                        <a:pt x="11610" y="7325"/>
                      </a:cubicBezTo>
                      <a:lnTo>
                        <a:pt x="12581" y="7889"/>
                      </a:lnTo>
                      <a:cubicBezTo>
                        <a:pt x="12659" y="7933"/>
                        <a:pt x="12786" y="7933"/>
                        <a:pt x="12864" y="7888"/>
                      </a:cubicBezTo>
                      <a:lnTo>
                        <a:pt x="13613" y="7456"/>
                      </a:lnTo>
                      <a:cubicBezTo>
                        <a:pt x="13691" y="7412"/>
                        <a:pt x="13691" y="7338"/>
                        <a:pt x="13613" y="7292"/>
                      </a:cubicBezTo>
                      <a:lnTo>
                        <a:pt x="12643" y="6730"/>
                      </a:lnTo>
                      <a:cubicBezTo>
                        <a:pt x="12565" y="6684"/>
                        <a:pt x="12438" y="6684"/>
                        <a:pt x="12360" y="6730"/>
                      </a:cubicBezTo>
                      <a:close/>
                      <a:moveTo>
                        <a:pt x="13002" y="7968"/>
                      </a:moveTo>
                      <a:cubicBezTo>
                        <a:pt x="12923" y="8014"/>
                        <a:pt x="12923" y="8088"/>
                        <a:pt x="12999" y="8132"/>
                      </a:cubicBezTo>
                      <a:lnTo>
                        <a:pt x="13971" y="8696"/>
                      </a:lnTo>
                      <a:cubicBezTo>
                        <a:pt x="14048" y="8741"/>
                        <a:pt x="14176" y="8741"/>
                        <a:pt x="14255" y="8696"/>
                      </a:cubicBezTo>
                      <a:lnTo>
                        <a:pt x="15003" y="8264"/>
                      </a:lnTo>
                      <a:cubicBezTo>
                        <a:pt x="15080" y="8219"/>
                        <a:pt x="15080" y="8146"/>
                        <a:pt x="15003" y="8100"/>
                      </a:cubicBezTo>
                      <a:lnTo>
                        <a:pt x="14032" y="7537"/>
                      </a:lnTo>
                      <a:cubicBezTo>
                        <a:pt x="13955" y="7492"/>
                        <a:pt x="13828" y="7492"/>
                        <a:pt x="13751" y="7537"/>
                      </a:cubicBezTo>
                      <a:close/>
                      <a:moveTo>
                        <a:pt x="14390" y="8775"/>
                      </a:moveTo>
                      <a:cubicBezTo>
                        <a:pt x="14312" y="8820"/>
                        <a:pt x="14310" y="8894"/>
                        <a:pt x="14389" y="8939"/>
                      </a:cubicBezTo>
                      <a:lnTo>
                        <a:pt x="15358" y="9503"/>
                      </a:lnTo>
                      <a:cubicBezTo>
                        <a:pt x="15437" y="9548"/>
                        <a:pt x="15563" y="9548"/>
                        <a:pt x="15642" y="9502"/>
                      </a:cubicBezTo>
                      <a:lnTo>
                        <a:pt x="16390" y="9070"/>
                      </a:lnTo>
                      <a:cubicBezTo>
                        <a:pt x="16468" y="9025"/>
                        <a:pt x="16469" y="8952"/>
                        <a:pt x="16391" y="8907"/>
                      </a:cubicBezTo>
                      <a:lnTo>
                        <a:pt x="15421" y="8344"/>
                      </a:lnTo>
                      <a:cubicBezTo>
                        <a:pt x="15342" y="8298"/>
                        <a:pt x="15216" y="8299"/>
                        <a:pt x="15139" y="8344"/>
                      </a:cubicBezTo>
                      <a:close/>
                      <a:moveTo>
                        <a:pt x="15784" y="9584"/>
                      </a:moveTo>
                      <a:cubicBezTo>
                        <a:pt x="15705" y="9630"/>
                        <a:pt x="15704" y="9704"/>
                        <a:pt x="15783" y="9749"/>
                      </a:cubicBezTo>
                      <a:lnTo>
                        <a:pt x="16752" y="10313"/>
                      </a:lnTo>
                      <a:cubicBezTo>
                        <a:pt x="16830" y="10358"/>
                        <a:pt x="16957" y="10358"/>
                        <a:pt x="17036" y="10312"/>
                      </a:cubicBezTo>
                      <a:lnTo>
                        <a:pt x="17784" y="9881"/>
                      </a:lnTo>
                      <a:cubicBezTo>
                        <a:pt x="17862" y="9835"/>
                        <a:pt x="17862" y="9761"/>
                        <a:pt x="17785" y="9717"/>
                      </a:cubicBezTo>
                      <a:lnTo>
                        <a:pt x="16815" y="9153"/>
                      </a:lnTo>
                      <a:cubicBezTo>
                        <a:pt x="16736" y="9107"/>
                        <a:pt x="16608" y="9107"/>
                        <a:pt x="16531" y="9153"/>
                      </a:cubicBezTo>
                      <a:close/>
                      <a:moveTo>
                        <a:pt x="17172" y="10391"/>
                      </a:moveTo>
                      <a:cubicBezTo>
                        <a:pt x="17093" y="10436"/>
                        <a:pt x="17092" y="10511"/>
                        <a:pt x="17170" y="10555"/>
                      </a:cubicBezTo>
                      <a:lnTo>
                        <a:pt x="18140" y="11119"/>
                      </a:lnTo>
                      <a:cubicBezTo>
                        <a:pt x="18218" y="11164"/>
                        <a:pt x="18346" y="11164"/>
                        <a:pt x="18424" y="11119"/>
                      </a:cubicBezTo>
                      <a:lnTo>
                        <a:pt x="19171" y="10686"/>
                      </a:lnTo>
                      <a:cubicBezTo>
                        <a:pt x="19249" y="10643"/>
                        <a:pt x="19251" y="10569"/>
                        <a:pt x="19172" y="10524"/>
                      </a:cubicBezTo>
                      <a:lnTo>
                        <a:pt x="18201" y="9960"/>
                      </a:lnTo>
                      <a:cubicBezTo>
                        <a:pt x="18124" y="9915"/>
                        <a:pt x="17997" y="9915"/>
                        <a:pt x="17919" y="9960"/>
                      </a:cubicBezTo>
                      <a:close/>
                      <a:moveTo>
                        <a:pt x="18562" y="11199"/>
                      </a:moveTo>
                      <a:cubicBezTo>
                        <a:pt x="18482" y="11244"/>
                        <a:pt x="18482" y="11317"/>
                        <a:pt x="18561" y="11364"/>
                      </a:cubicBezTo>
                      <a:lnTo>
                        <a:pt x="19530" y="11927"/>
                      </a:lnTo>
                      <a:cubicBezTo>
                        <a:pt x="19609" y="11973"/>
                        <a:pt x="19735" y="11972"/>
                        <a:pt x="19814" y="11926"/>
                      </a:cubicBezTo>
                      <a:lnTo>
                        <a:pt x="20561" y="11494"/>
                      </a:lnTo>
                      <a:cubicBezTo>
                        <a:pt x="20638" y="11449"/>
                        <a:pt x="20641" y="11377"/>
                        <a:pt x="20562" y="11331"/>
                      </a:cubicBezTo>
                      <a:lnTo>
                        <a:pt x="19592" y="10767"/>
                      </a:lnTo>
                      <a:cubicBezTo>
                        <a:pt x="19514" y="10721"/>
                        <a:pt x="19386" y="10721"/>
                        <a:pt x="19309" y="10767"/>
                      </a:cubicBezTo>
                      <a:close/>
                      <a:moveTo>
                        <a:pt x="19951" y="12005"/>
                      </a:moveTo>
                      <a:cubicBezTo>
                        <a:pt x="19871" y="12051"/>
                        <a:pt x="19871" y="12125"/>
                        <a:pt x="19948" y="12169"/>
                      </a:cubicBezTo>
                      <a:lnTo>
                        <a:pt x="20919" y="12733"/>
                      </a:lnTo>
                      <a:cubicBezTo>
                        <a:pt x="20997" y="12779"/>
                        <a:pt x="21125" y="12779"/>
                        <a:pt x="21203" y="12733"/>
                      </a:cubicBezTo>
                      <a:lnTo>
                        <a:pt x="21951" y="12301"/>
                      </a:lnTo>
                      <a:cubicBezTo>
                        <a:pt x="22028" y="12257"/>
                        <a:pt x="22029" y="12183"/>
                        <a:pt x="21951" y="12137"/>
                      </a:cubicBezTo>
                      <a:lnTo>
                        <a:pt x="20980" y="11574"/>
                      </a:lnTo>
                      <a:cubicBezTo>
                        <a:pt x="20902" y="11529"/>
                        <a:pt x="20776" y="11529"/>
                        <a:pt x="20698" y="11574"/>
                      </a:cubicBezTo>
                      <a:close/>
                      <a:moveTo>
                        <a:pt x="21341" y="12813"/>
                      </a:moveTo>
                      <a:cubicBezTo>
                        <a:pt x="21261" y="12859"/>
                        <a:pt x="21261" y="12932"/>
                        <a:pt x="21338" y="12977"/>
                      </a:cubicBezTo>
                      <a:lnTo>
                        <a:pt x="22309" y="13542"/>
                      </a:lnTo>
                      <a:cubicBezTo>
                        <a:pt x="22386" y="13587"/>
                        <a:pt x="22513" y="13587"/>
                        <a:pt x="22592" y="13540"/>
                      </a:cubicBezTo>
                      <a:lnTo>
                        <a:pt x="23340" y="13109"/>
                      </a:lnTo>
                      <a:cubicBezTo>
                        <a:pt x="23417" y="13064"/>
                        <a:pt x="23420" y="12991"/>
                        <a:pt x="23341" y="12945"/>
                      </a:cubicBezTo>
                      <a:lnTo>
                        <a:pt x="22370" y="12382"/>
                      </a:lnTo>
                      <a:cubicBezTo>
                        <a:pt x="22292" y="12336"/>
                        <a:pt x="22165" y="12336"/>
                        <a:pt x="22089" y="12382"/>
                      </a:cubicBezTo>
                      <a:close/>
                      <a:moveTo>
                        <a:pt x="22728" y="13620"/>
                      </a:moveTo>
                      <a:cubicBezTo>
                        <a:pt x="22648" y="13665"/>
                        <a:pt x="22648" y="13740"/>
                        <a:pt x="22727" y="13784"/>
                      </a:cubicBezTo>
                      <a:lnTo>
                        <a:pt x="23932" y="14485"/>
                      </a:lnTo>
                      <a:cubicBezTo>
                        <a:pt x="24010" y="14529"/>
                        <a:pt x="24138" y="14529"/>
                        <a:pt x="24216" y="14485"/>
                      </a:cubicBezTo>
                      <a:lnTo>
                        <a:pt x="24963" y="14053"/>
                      </a:lnTo>
                      <a:cubicBezTo>
                        <a:pt x="25041" y="14008"/>
                        <a:pt x="25042" y="13934"/>
                        <a:pt x="24964" y="13890"/>
                      </a:cubicBezTo>
                      <a:lnTo>
                        <a:pt x="23759" y="13189"/>
                      </a:lnTo>
                      <a:cubicBezTo>
                        <a:pt x="23680" y="13144"/>
                        <a:pt x="23554" y="13144"/>
                        <a:pt x="23476" y="13189"/>
                      </a:cubicBezTo>
                      <a:close/>
                      <a:moveTo>
                        <a:pt x="3533" y="3798"/>
                      </a:moveTo>
                      <a:cubicBezTo>
                        <a:pt x="3454" y="3844"/>
                        <a:pt x="3454" y="3918"/>
                        <a:pt x="3531" y="3962"/>
                      </a:cubicBezTo>
                      <a:lnTo>
                        <a:pt x="4581" y="4571"/>
                      </a:lnTo>
                      <a:cubicBezTo>
                        <a:pt x="4658" y="4618"/>
                        <a:pt x="4785" y="4618"/>
                        <a:pt x="4864" y="4572"/>
                      </a:cubicBezTo>
                      <a:lnTo>
                        <a:pt x="5611" y="4141"/>
                      </a:lnTo>
                      <a:cubicBezTo>
                        <a:pt x="5690" y="4094"/>
                        <a:pt x="5689" y="4022"/>
                        <a:pt x="5610" y="3976"/>
                      </a:cubicBezTo>
                      <a:lnTo>
                        <a:pt x="4563" y="3367"/>
                      </a:lnTo>
                      <a:cubicBezTo>
                        <a:pt x="4485" y="3322"/>
                        <a:pt x="4359" y="3322"/>
                        <a:pt x="4280" y="3367"/>
                      </a:cubicBezTo>
                      <a:close/>
                      <a:moveTo>
                        <a:pt x="5041" y="4669"/>
                      </a:moveTo>
                      <a:cubicBezTo>
                        <a:pt x="4965" y="4713"/>
                        <a:pt x="4964" y="4787"/>
                        <a:pt x="5041" y="4833"/>
                      </a:cubicBezTo>
                      <a:lnTo>
                        <a:pt x="6321" y="5576"/>
                      </a:lnTo>
                      <a:cubicBezTo>
                        <a:pt x="6398" y="5621"/>
                        <a:pt x="6525" y="5621"/>
                        <a:pt x="6604" y="5576"/>
                      </a:cubicBezTo>
                      <a:lnTo>
                        <a:pt x="7351" y="5144"/>
                      </a:lnTo>
                      <a:cubicBezTo>
                        <a:pt x="7431" y="5099"/>
                        <a:pt x="7431" y="5025"/>
                        <a:pt x="7353" y="4980"/>
                      </a:cubicBezTo>
                      <a:lnTo>
                        <a:pt x="6074" y="4236"/>
                      </a:lnTo>
                      <a:cubicBezTo>
                        <a:pt x="5996" y="4191"/>
                        <a:pt x="5869" y="4191"/>
                        <a:pt x="5789" y="4236"/>
                      </a:cubicBezTo>
                      <a:close/>
                      <a:moveTo>
                        <a:pt x="6755" y="5663"/>
                      </a:moveTo>
                      <a:cubicBezTo>
                        <a:pt x="6678" y="5709"/>
                        <a:pt x="6675" y="5782"/>
                        <a:pt x="6754" y="5827"/>
                      </a:cubicBezTo>
                      <a:lnTo>
                        <a:pt x="7723" y="6391"/>
                      </a:lnTo>
                      <a:cubicBezTo>
                        <a:pt x="7802" y="6437"/>
                        <a:pt x="7929" y="6436"/>
                        <a:pt x="8006" y="6391"/>
                      </a:cubicBezTo>
                      <a:lnTo>
                        <a:pt x="8753" y="5959"/>
                      </a:lnTo>
                      <a:cubicBezTo>
                        <a:pt x="8832" y="5913"/>
                        <a:pt x="8833" y="5841"/>
                        <a:pt x="8755" y="5795"/>
                      </a:cubicBezTo>
                      <a:lnTo>
                        <a:pt x="7786" y="5232"/>
                      </a:lnTo>
                      <a:cubicBezTo>
                        <a:pt x="7707" y="5186"/>
                        <a:pt x="7582" y="5187"/>
                        <a:pt x="7502" y="5233"/>
                      </a:cubicBezTo>
                      <a:close/>
                      <a:moveTo>
                        <a:pt x="8143" y="6470"/>
                      </a:moveTo>
                      <a:cubicBezTo>
                        <a:pt x="8065" y="6516"/>
                        <a:pt x="8065" y="6589"/>
                        <a:pt x="8143" y="6635"/>
                      </a:cubicBezTo>
                      <a:lnTo>
                        <a:pt x="9114" y="7199"/>
                      </a:lnTo>
                      <a:cubicBezTo>
                        <a:pt x="9191" y="7243"/>
                        <a:pt x="9318" y="7243"/>
                        <a:pt x="9396" y="7199"/>
                      </a:cubicBezTo>
                      <a:lnTo>
                        <a:pt x="10143" y="6767"/>
                      </a:lnTo>
                      <a:cubicBezTo>
                        <a:pt x="10221" y="6721"/>
                        <a:pt x="10223" y="6648"/>
                        <a:pt x="10145" y="6603"/>
                      </a:cubicBezTo>
                      <a:lnTo>
                        <a:pt x="9176" y="6039"/>
                      </a:lnTo>
                      <a:cubicBezTo>
                        <a:pt x="9097" y="5993"/>
                        <a:pt x="8969" y="5993"/>
                        <a:pt x="8890" y="6039"/>
                      </a:cubicBezTo>
                      <a:close/>
                      <a:moveTo>
                        <a:pt x="9532" y="7279"/>
                      </a:moveTo>
                      <a:cubicBezTo>
                        <a:pt x="9454" y="7324"/>
                        <a:pt x="9454" y="7397"/>
                        <a:pt x="9531" y="7441"/>
                      </a:cubicBezTo>
                      <a:lnTo>
                        <a:pt x="10501" y="8005"/>
                      </a:lnTo>
                      <a:cubicBezTo>
                        <a:pt x="10579" y="8051"/>
                        <a:pt x="10708" y="8051"/>
                        <a:pt x="10785" y="8006"/>
                      </a:cubicBezTo>
                      <a:lnTo>
                        <a:pt x="11532" y="7574"/>
                      </a:lnTo>
                      <a:cubicBezTo>
                        <a:pt x="11611" y="7529"/>
                        <a:pt x="11612" y="7455"/>
                        <a:pt x="11533" y="7409"/>
                      </a:cubicBezTo>
                      <a:lnTo>
                        <a:pt x="10564" y="6847"/>
                      </a:lnTo>
                      <a:cubicBezTo>
                        <a:pt x="10486" y="6801"/>
                        <a:pt x="10359" y="6801"/>
                        <a:pt x="10280" y="6847"/>
                      </a:cubicBezTo>
                      <a:close/>
                      <a:moveTo>
                        <a:pt x="10920" y="8085"/>
                      </a:moveTo>
                      <a:cubicBezTo>
                        <a:pt x="10843" y="8130"/>
                        <a:pt x="10843" y="8204"/>
                        <a:pt x="10920" y="8250"/>
                      </a:cubicBezTo>
                      <a:lnTo>
                        <a:pt x="11891" y="8813"/>
                      </a:lnTo>
                      <a:cubicBezTo>
                        <a:pt x="11968" y="8858"/>
                        <a:pt x="12095" y="8858"/>
                        <a:pt x="12173" y="8813"/>
                      </a:cubicBezTo>
                      <a:lnTo>
                        <a:pt x="12921" y="8382"/>
                      </a:lnTo>
                      <a:cubicBezTo>
                        <a:pt x="12999" y="8336"/>
                        <a:pt x="13000" y="8263"/>
                        <a:pt x="12923" y="8217"/>
                      </a:cubicBezTo>
                      <a:lnTo>
                        <a:pt x="11951" y="7653"/>
                      </a:lnTo>
                      <a:cubicBezTo>
                        <a:pt x="11874" y="7608"/>
                        <a:pt x="11747" y="7608"/>
                        <a:pt x="11668" y="7653"/>
                      </a:cubicBezTo>
                      <a:close/>
                      <a:moveTo>
                        <a:pt x="12311" y="8893"/>
                      </a:moveTo>
                      <a:cubicBezTo>
                        <a:pt x="12232" y="8938"/>
                        <a:pt x="12232" y="9012"/>
                        <a:pt x="12310" y="9056"/>
                      </a:cubicBezTo>
                      <a:lnTo>
                        <a:pt x="13280" y="9620"/>
                      </a:lnTo>
                      <a:cubicBezTo>
                        <a:pt x="13357" y="9665"/>
                        <a:pt x="13485" y="9665"/>
                        <a:pt x="13562" y="9620"/>
                      </a:cubicBezTo>
                      <a:lnTo>
                        <a:pt x="14310" y="9189"/>
                      </a:lnTo>
                      <a:cubicBezTo>
                        <a:pt x="14388" y="9144"/>
                        <a:pt x="14390" y="9069"/>
                        <a:pt x="14312" y="9024"/>
                      </a:cubicBezTo>
                      <a:lnTo>
                        <a:pt x="13341" y="8461"/>
                      </a:lnTo>
                      <a:cubicBezTo>
                        <a:pt x="13263" y="8416"/>
                        <a:pt x="13137" y="8416"/>
                        <a:pt x="13058" y="8462"/>
                      </a:cubicBezTo>
                      <a:close/>
                      <a:moveTo>
                        <a:pt x="13699" y="9700"/>
                      </a:moveTo>
                      <a:cubicBezTo>
                        <a:pt x="13622" y="9745"/>
                        <a:pt x="13620" y="9818"/>
                        <a:pt x="13698" y="9864"/>
                      </a:cubicBezTo>
                      <a:lnTo>
                        <a:pt x="14668" y="10427"/>
                      </a:lnTo>
                      <a:cubicBezTo>
                        <a:pt x="14746" y="10474"/>
                        <a:pt x="14873" y="10472"/>
                        <a:pt x="14951" y="10427"/>
                      </a:cubicBezTo>
                      <a:lnTo>
                        <a:pt x="15699" y="9996"/>
                      </a:lnTo>
                      <a:cubicBezTo>
                        <a:pt x="15777" y="9950"/>
                        <a:pt x="15778" y="9877"/>
                        <a:pt x="15701" y="9831"/>
                      </a:cubicBezTo>
                      <a:lnTo>
                        <a:pt x="14730" y="9267"/>
                      </a:lnTo>
                      <a:cubicBezTo>
                        <a:pt x="14652" y="9222"/>
                        <a:pt x="14525" y="9222"/>
                        <a:pt x="14447" y="9267"/>
                      </a:cubicBezTo>
                      <a:close/>
                      <a:moveTo>
                        <a:pt x="15091" y="10509"/>
                      </a:moveTo>
                      <a:cubicBezTo>
                        <a:pt x="15013" y="10553"/>
                        <a:pt x="15013" y="10628"/>
                        <a:pt x="15091" y="10674"/>
                      </a:cubicBezTo>
                      <a:lnTo>
                        <a:pt x="16060" y="11236"/>
                      </a:lnTo>
                      <a:cubicBezTo>
                        <a:pt x="16139" y="11282"/>
                        <a:pt x="16266" y="11282"/>
                        <a:pt x="16343" y="11236"/>
                      </a:cubicBezTo>
                      <a:lnTo>
                        <a:pt x="17091" y="10805"/>
                      </a:lnTo>
                      <a:cubicBezTo>
                        <a:pt x="17170" y="10760"/>
                        <a:pt x="17171" y="10686"/>
                        <a:pt x="17092" y="10642"/>
                      </a:cubicBezTo>
                      <a:lnTo>
                        <a:pt x="16123" y="10078"/>
                      </a:lnTo>
                      <a:cubicBezTo>
                        <a:pt x="16045" y="10032"/>
                        <a:pt x="15917" y="10032"/>
                        <a:pt x="15838" y="10078"/>
                      </a:cubicBezTo>
                      <a:close/>
                      <a:moveTo>
                        <a:pt x="16481" y="11316"/>
                      </a:moveTo>
                      <a:cubicBezTo>
                        <a:pt x="16403" y="11361"/>
                        <a:pt x="16402" y="11434"/>
                        <a:pt x="16478" y="11480"/>
                      </a:cubicBezTo>
                      <a:lnTo>
                        <a:pt x="17449" y="12043"/>
                      </a:lnTo>
                      <a:cubicBezTo>
                        <a:pt x="17527" y="12089"/>
                        <a:pt x="17654" y="12089"/>
                        <a:pt x="17732" y="12044"/>
                      </a:cubicBezTo>
                      <a:lnTo>
                        <a:pt x="18480" y="11612"/>
                      </a:lnTo>
                      <a:cubicBezTo>
                        <a:pt x="18559" y="11567"/>
                        <a:pt x="18559" y="11493"/>
                        <a:pt x="18482" y="11447"/>
                      </a:cubicBezTo>
                      <a:lnTo>
                        <a:pt x="17510" y="10884"/>
                      </a:lnTo>
                      <a:cubicBezTo>
                        <a:pt x="17433" y="10840"/>
                        <a:pt x="17306" y="10840"/>
                        <a:pt x="17227" y="10884"/>
                      </a:cubicBezTo>
                      <a:close/>
                      <a:moveTo>
                        <a:pt x="17870" y="12124"/>
                      </a:moveTo>
                      <a:cubicBezTo>
                        <a:pt x="17792" y="12168"/>
                        <a:pt x="17791" y="12242"/>
                        <a:pt x="17870" y="12288"/>
                      </a:cubicBezTo>
                      <a:lnTo>
                        <a:pt x="18839" y="12851"/>
                      </a:lnTo>
                      <a:cubicBezTo>
                        <a:pt x="18917" y="12896"/>
                        <a:pt x="19045" y="12896"/>
                        <a:pt x="19122" y="12851"/>
                      </a:cubicBezTo>
                      <a:lnTo>
                        <a:pt x="19870" y="12419"/>
                      </a:lnTo>
                      <a:cubicBezTo>
                        <a:pt x="19948" y="12374"/>
                        <a:pt x="19950" y="12300"/>
                        <a:pt x="19871" y="12255"/>
                      </a:cubicBezTo>
                      <a:lnTo>
                        <a:pt x="18902" y="11692"/>
                      </a:lnTo>
                      <a:cubicBezTo>
                        <a:pt x="18823" y="11646"/>
                        <a:pt x="18697" y="11646"/>
                        <a:pt x="18618" y="11692"/>
                      </a:cubicBezTo>
                      <a:close/>
                      <a:moveTo>
                        <a:pt x="19257" y="12930"/>
                      </a:moveTo>
                      <a:cubicBezTo>
                        <a:pt x="19180" y="12975"/>
                        <a:pt x="19180" y="13048"/>
                        <a:pt x="19257" y="13094"/>
                      </a:cubicBezTo>
                      <a:lnTo>
                        <a:pt x="20229" y="13658"/>
                      </a:lnTo>
                      <a:cubicBezTo>
                        <a:pt x="20305" y="13703"/>
                        <a:pt x="20433" y="13703"/>
                        <a:pt x="20511" y="13658"/>
                      </a:cubicBezTo>
                      <a:lnTo>
                        <a:pt x="21259" y="13227"/>
                      </a:lnTo>
                      <a:cubicBezTo>
                        <a:pt x="21337" y="13181"/>
                        <a:pt x="21337" y="13107"/>
                        <a:pt x="21261" y="13062"/>
                      </a:cubicBezTo>
                      <a:lnTo>
                        <a:pt x="20291" y="12498"/>
                      </a:lnTo>
                      <a:cubicBezTo>
                        <a:pt x="20212" y="12452"/>
                        <a:pt x="20085" y="12452"/>
                        <a:pt x="20006" y="12498"/>
                      </a:cubicBezTo>
                      <a:close/>
                      <a:moveTo>
                        <a:pt x="20667" y="13749"/>
                      </a:moveTo>
                      <a:cubicBezTo>
                        <a:pt x="20591" y="13794"/>
                        <a:pt x="20589" y="13867"/>
                        <a:pt x="20667" y="13913"/>
                      </a:cubicBezTo>
                      <a:lnTo>
                        <a:pt x="22789" y="15145"/>
                      </a:lnTo>
                      <a:cubicBezTo>
                        <a:pt x="22865" y="15190"/>
                        <a:pt x="22994" y="15190"/>
                        <a:pt x="23072" y="15145"/>
                      </a:cubicBezTo>
                      <a:lnTo>
                        <a:pt x="23819" y="14713"/>
                      </a:lnTo>
                      <a:cubicBezTo>
                        <a:pt x="23897" y="14669"/>
                        <a:pt x="23897" y="14595"/>
                        <a:pt x="23821" y="14549"/>
                      </a:cubicBezTo>
                      <a:lnTo>
                        <a:pt x="21699" y="13316"/>
                      </a:lnTo>
                      <a:cubicBezTo>
                        <a:pt x="21620" y="13272"/>
                        <a:pt x="21495" y="13273"/>
                        <a:pt x="21416" y="13317"/>
                      </a:cubicBezTo>
                      <a:close/>
                      <a:moveTo>
                        <a:pt x="80" y="4455"/>
                      </a:moveTo>
                      <a:cubicBezTo>
                        <a:pt x="1" y="4501"/>
                        <a:pt x="0" y="4574"/>
                        <a:pt x="78" y="4619"/>
                      </a:cubicBezTo>
                      <a:lnTo>
                        <a:pt x="812" y="5046"/>
                      </a:lnTo>
                      <a:cubicBezTo>
                        <a:pt x="891" y="5091"/>
                        <a:pt x="1017" y="5091"/>
                        <a:pt x="1096" y="5045"/>
                      </a:cubicBezTo>
                      <a:lnTo>
                        <a:pt x="2991" y="3952"/>
                      </a:lnTo>
                      <a:cubicBezTo>
                        <a:pt x="3070" y="3906"/>
                        <a:pt x="3071" y="3832"/>
                        <a:pt x="2993" y="3788"/>
                      </a:cubicBezTo>
                      <a:lnTo>
                        <a:pt x="2259" y="3360"/>
                      </a:lnTo>
                      <a:cubicBezTo>
                        <a:pt x="2180" y="3315"/>
                        <a:pt x="2054" y="3316"/>
                        <a:pt x="1974" y="3361"/>
                      </a:cubicBezTo>
                      <a:close/>
                      <a:moveTo>
                        <a:pt x="2354" y="4446"/>
                      </a:moveTo>
                      <a:cubicBezTo>
                        <a:pt x="2275" y="4491"/>
                        <a:pt x="2274" y="4564"/>
                        <a:pt x="2352" y="4610"/>
                      </a:cubicBezTo>
                      <a:lnTo>
                        <a:pt x="3458" y="5253"/>
                      </a:lnTo>
                      <a:cubicBezTo>
                        <a:pt x="3537" y="5299"/>
                        <a:pt x="3663" y="5299"/>
                        <a:pt x="3741" y="5253"/>
                      </a:cubicBezTo>
                      <a:lnTo>
                        <a:pt x="4490" y="4823"/>
                      </a:lnTo>
                      <a:cubicBezTo>
                        <a:pt x="4569" y="4777"/>
                        <a:pt x="4569" y="4703"/>
                        <a:pt x="4490" y="4657"/>
                      </a:cubicBezTo>
                      <a:lnTo>
                        <a:pt x="3384" y="4014"/>
                      </a:lnTo>
                      <a:cubicBezTo>
                        <a:pt x="3305" y="3969"/>
                        <a:pt x="3178" y="3970"/>
                        <a:pt x="3101" y="4014"/>
                      </a:cubicBezTo>
                      <a:close/>
                      <a:moveTo>
                        <a:pt x="3884" y="5337"/>
                      </a:moveTo>
                      <a:cubicBezTo>
                        <a:pt x="3806" y="5382"/>
                        <a:pt x="3806" y="5455"/>
                        <a:pt x="3884" y="5501"/>
                      </a:cubicBezTo>
                      <a:lnTo>
                        <a:pt x="4432" y="5820"/>
                      </a:lnTo>
                      <a:cubicBezTo>
                        <a:pt x="4509" y="5865"/>
                        <a:pt x="4637" y="5865"/>
                        <a:pt x="4715" y="5821"/>
                      </a:cubicBezTo>
                      <a:lnTo>
                        <a:pt x="5464" y="5388"/>
                      </a:lnTo>
                      <a:cubicBezTo>
                        <a:pt x="5542" y="5343"/>
                        <a:pt x="5542" y="5269"/>
                        <a:pt x="5464" y="5224"/>
                      </a:cubicBezTo>
                      <a:lnTo>
                        <a:pt x="4916" y="4905"/>
                      </a:lnTo>
                      <a:cubicBezTo>
                        <a:pt x="4838" y="4860"/>
                        <a:pt x="4710" y="4860"/>
                        <a:pt x="4632" y="4905"/>
                      </a:cubicBezTo>
                      <a:close/>
                      <a:moveTo>
                        <a:pt x="4899" y="5926"/>
                      </a:moveTo>
                      <a:cubicBezTo>
                        <a:pt x="4821" y="5971"/>
                        <a:pt x="4820" y="6044"/>
                        <a:pt x="4898" y="6090"/>
                      </a:cubicBezTo>
                      <a:lnTo>
                        <a:pt x="5472" y="6423"/>
                      </a:lnTo>
                      <a:cubicBezTo>
                        <a:pt x="5550" y="6469"/>
                        <a:pt x="5677" y="6469"/>
                        <a:pt x="5755" y="6423"/>
                      </a:cubicBezTo>
                      <a:lnTo>
                        <a:pt x="6503" y="5992"/>
                      </a:lnTo>
                      <a:cubicBezTo>
                        <a:pt x="6582" y="5946"/>
                        <a:pt x="6582" y="5872"/>
                        <a:pt x="6504" y="5827"/>
                      </a:cubicBezTo>
                      <a:lnTo>
                        <a:pt x="5930" y="5494"/>
                      </a:lnTo>
                      <a:cubicBezTo>
                        <a:pt x="5852" y="5449"/>
                        <a:pt x="5725" y="5450"/>
                        <a:pt x="5647" y="5495"/>
                      </a:cubicBezTo>
                      <a:close/>
                      <a:moveTo>
                        <a:pt x="5911" y="6515"/>
                      </a:moveTo>
                      <a:cubicBezTo>
                        <a:pt x="5834" y="6560"/>
                        <a:pt x="5834" y="6634"/>
                        <a:pt x="5910" y="6678"/>
                      </a:cubicBezTo>
                      <a:lnTo>
                        <a:pt x="7501" y="7602"/>
                      </a:lnTo>
                      <a:cubicBezTo>
                        <a:pt x="7579" y="7648"/>
                        <a:pt x="7706" y="7648"/>
                        <a:pt x="7784" y="7602"/>
                      </a:cubicBezTo>
                      <a:lnTo>
                        <a:pt x="8532" y="7171"/>
                      </a:lnTo>
                      <a:cubicBezTo>
                        <a:pt x="8611" y="7125"/>
                        <a:pt x="8612" y="7051"/>
                        <a:pt x="8532" y="7006"/>
                      </a:cubicBezTo>
                      <a:lnTo>
                        <a:pt x="6942" y="6082"/>
                      </a:lnTo>
                      <a:cubicBezTo>
                        <a:pt x="6866" y="6037"/>
                        <a:pt x="6737" y="6037"/>
                        <a:pt x="6659" y="6083"/>
                      </a:cubicBezTo>
                      <a:close/>
                      <a:moveTo>
                        <a:pt x="7921" y="7683"/>
                      </a:moveTo>
                      <a:cubicBezTo>
                        <a:pt x="7844" y="7727"/>
                        <a:pt x="7843" y="7801"/>
                        <a:pt x="7920" y="7847"/>
                      </a:cubicBezTo>
                      <a:lnTo>
                        <a:pt x="8890" y="8409"/>
                      </a:lnTo>
                      <a:cubicBezTo>
                        <a:pt x="8968" y="8455"/>
                        <a:pt x="9096" y="8454"/>
                        <a:pt x="9172" y="8409"/>
                      </a:cubicBezTo>
                      <a:lnTo>
                        <a:pt x="9920" y="7979"/>
                      </a:lnTo>
                      <a:cubicBezTo>
                        <a:pt x="9999" y="7933"/>
                        <a:pt x="10000" y="7858"/>
                        <a:pt x="9923" y="7815"/>
                      </a:cubicBezTo>
                      <a:lnTo>
                        <a:pt x="8952" y="7252"/>
                      </a:lnTo>
                      <a:cubicBezTo>
                        <a:pt x="8875" y="7206"/>
                        <a:pt x="8748" y="7207"/>
                        <a:pt x="8669" y="7252"/>
                      </a:cubicBezTo>
                      <a:close/>
                      <a:moveTo>
                        <a:pt x="9309" y="8488"/>
                      </a:moveTo>
                      <a:cubicBezTo>
                        <a:pt x="9232" y="8534"/>
                        <a:pt x="9231" y="8608"/>
                        <a:pt x="9309" y="8654"/>
                      </a:cubicBezTo>
                      <a:lnTo>
                        <a:pt x="10279" y="9217"/>
                      </a:lnTo>
                      <a:cubicBezTo>
                        <a:pt x="10357" y="9262"/>
                        <a:pt x="10484" y="9262"/>
                        <a:pt x="10561" y="9217"/>
                      </a:cubicBezTo>
                      <a:lnTo>
                        <a:pt x="11309" y="8785"/>
                      </a:lnTo>
                      <a:cubicBezTo>
                        <a:pt x="11388" y="8740"/>
                        <a:pt x="11389" y="8666"/>
                        <a:pt x="11311" y="8621"/>
                      </a:cubicBezTo>
                      <a:lnTo>
                        <a:pt x="10341" y="8057"/>
                      </a:lnTo>
                      <a:cubicBezTo>
                        <a:pt x="10262" y="8013"/>
                        <a:pt x="10135" y="8013"/>
                        <a:pt x="10057" y="8057"/>
                      </a:cubicBezTo>
                      <a:close/>
                      <a:moveTo>
                        <a:pt x="10699" y="9297"/>
                      </a:moveTo>
                      <a:cubicBezTo>
                        <a:pt x="10622" y="9341"/>
                        <a:pt x="10620" y="9416"/>
                        <a:pt x="10698" y="9461"/>
                      </a:cubicBezTo>
                      <a:lnTo>
                        <a:pt x="11668" y="10023"/>
                      </a:lnTo>
                      <a:cubicBezTo>
                        <a:pt x="11746" y="10069"/>
                        <a:pt x="11874" y="10069"/>
                        <a:pt x="11951" y="10026"/>
                      </a:cubicBezTo>
                      <a:lnTo>
                        <a:pt x="12699" y="9594"/>
                      </a:lnTo>
                      <a:cubicBezTo>
                        <a:pt x="12779" y="9548"/>
                        <a:pt x="12779" y="9473"/>
                        <a:pt x="12700" y="9429"/>
                      </a:cubicBezTo>
                      <a:lnTo>
                        <a:pt x="11730" y="8865"/>
                      </a:lnTo>
                      <a:cubicBezTo>
                        <a:pt x="11652" y="8820"/>
                        <a:pt x="11525" y="8820"/>
                        <a:pt x="11446" y="8866"/>
                      </a:cubicBezTo>
                      <a:close/>
                      <a:moveTo>
                        <a:pt x="12088" y="10104"/>
                      </a:moveTo>
                      <a:cubicBezTo>
                        <a:pt x="12011" y="10149"/>
                        <a:pt x="12009" y="10222"/>
                        <a:pt x="12088" y="10267"/>
                      </a:cubicBezTo>
                      <a:lnTo>
                        <a:pt x="13057" y="10831"/>
                      </a:lnTo>
                      <a:cubicBezTo>
                        <a:pt x="13136" y="10877"/>
                        <a:pt x="13262" y="10876"/>
                        <a:pt x="13340" y="10831"/>
                      </a:cubicBezTo>
                      <a:lnTo>
                        <a:pt x="14087" y="10400"/>
                      </a:lnTo>
                      <a:cubicBezTo>
                        <a:pt x="14167" y="10354"/>
                        <a:pt x="14168" y="10281"/>
                        <a:pt x="14089" y="10235"/>
                      </a:cubicBezTo>
                      <a:lnTo>
                        <a:pt x="13119" y="9672"/>
                      </a:lnTo>
                      <a:cubicBezTo>
                        <a:pt x="13041" y="9627"/>
                        <a:pt x="12914" y="9627"/>
                        <a:pt x="12836" y="9672"/>
                      </a:cubicBezTo>
                      <a:close/>
                      <a:moveTo>
                        <a:pt x="13480" y="10914"/>
                      </a:moveTo>
                      <a:cubicBezTo>
                        <a:pt x="13403" y="10958"/>
                        <a:pt x="13402" y="11032"/>
                        <a:pt x="13480" y="11077"/>
                      </a:cubicBezTo>
                      <a:lnTo>
                        <a:pt x="14450" y="11642"/>
                      </a:lnTo>
                      <a:cubicBezTo>
                        <a:pt x="14527" y="11686"/>
                        <a:pt x="14655" y="11686"/>
                        <a:pt x="14733" y="11642"/>
                      </a:cubicBezTo>
                      <a:lnTo>
                        <a:pt x="15480" y="11210"/>
                      </a:lnTo>
                      <a:cubicBezTo>
                        <a:pt x="15559" y="11164"/>
                        <a:pt x="15560" y="11090"/>
                        <a:pt x="15483" y="11045"/>
                      </a:cubicBezTo>
                      <a:lnTo>
                        <a:pt x="14512" y="10482"/>
                      </a:lnTo>
                      <a:cubicBezTo>
                        <a:pt x="14434" y="10436"/>
                        <a:pt x="14306" y="10436"/>
                        <a:pt x="14228" y="10482"/>
                      </a:cubicBezTo>
                      <a:close/>
                      <a:moveTo>
                        <a:pt x="14869" y="11720"/>
                      </a:moveTo>
                      <a:cubicBezTo>
                        <a:pt x="14792" y="11765"/>
                        <a:pt x="14789" y="11839"/>
                        <a:pt x="14869" y="11884"/>
                      </a:cubicBezTo>
                      <a:lnTo>
                        <a:pt x="15838" y="12447"/>
                      </a:lnTo>
                      <a:cubicBezTo>
                        <a:pt x="15916" y="12493"/>
                        <a:pt x="16042" y="12493"/>
                        <a:pt x="16120" y="12447"/>
                      </a:cubicBezTo>
                      <a:lnTo>
                        <a:pt x="16868" y="12015"/>
                      </a:lnTo>
                      <a:cubicBezTo>
                        <a:pt x="16947" y="11970"/>
                        <a:pt x="16949" y="11897"/>
                        <a:pt x="16870" y="11852"/>
                      </a:cubicBezTo>
                      <a:lnTo>
                        <a:pt x="15900" y="11287"/>
                      </a:lnTo>
                      <a:cubicBezTo>
                        <a:pt x="15822" y="11243"/>
                        <a:pt x="15695" y="11243"/>
                        <a:pt x="15617" y="11288"/>
                      </a:cubicBezTo>
                      <a:close/>
                      <a:moveTo>
                        <a:pt x="16257" y="12528"/>
                      </a:moveTo>
                      <a:cubicBezTo>
                        <a:pt x="16181" y="12573"/>
                        <a:pt x="16179" y="12646"/>
                        <a:pt x="16258" y="12691"/>
                      </a:cubicBezTo>
                      <a:lnTo>
                        <a:pt x="17227" y="13256"/>
                      </a:lnTo>
                      <a:cubicBezTo>
                        <a:pt x="17306" y="13301"/>
                        <a:pt x="17433" y="13300"/>
                        <a:pt x="17509" y="13256"/>
                      </a:cubicBezTo>
                      <a:lnTo>
                        <a:pt x="18258" y="12824"/>
                      </a:lnTo>
                      <a:cubicBezTo>
                        <a:pt x="18337" y="12778"/>
                        <a:pt x="18338" y="12705"/>
                        <a:pt x="18259" y="12659"/>
                      </a:cubicBezTo>
                      <a:lnTo>
                        <a:pt x="17290" y="12096"/>
                      </a:lnTo>
                      <a:cubicBezTo>
                        <a:pt x="17211" y="12050"/>
                        <a:pt x="17084" y="12050"/>
                        <a:pt x="17005" y="12096"/>
                      </a:cubicBezTo>
                      <a:close/>
                      <a:moveTo>
                        <a:pt x="17647" y="13334"/>
                      </a:moveTo>
                      <a:cubicBezTo>
                        <a:pt x="17569" y="13379"/>
                        <a:pt x="17569" y="13454"/>
                        <a:pt x="17646" y="13498"/>
                      </a:cubicBezTo>
                      <a:lnTo>
                        <a:pt x="18616" y="14062"/>
                      </a:lnTo>
                      <a:cubicBezTo>
                        <a:pt x="18694" y="14108"/>
                        <a:pt x="18821" y="14108"/>
                        <a:pt x="18899" y="14062"/>
                      </a:cubicBezTo>
                      <a:lnTo>
                        <a:pt x="19647" y="13630"/>
                      </a:lnTo>
                      <a:cubicBezTo>
                        <a:pt x="19726" y="13586"/>
                        <a:pt x="19726" y="13511"/>
                        <a:pt x="19649" y="13466"/>
                      </a:cubicBezTo>
                      <a:lnTo>
                        <a:pt x="18678" y="12902"/>
                      </a:lnTo>
                      <a:cubicBezTo>
                        <a:pt x="18600" y="12857"/>
                        <a:pt x="18473" y="12857"/>
                        <a:pt x="18395" y="12902"/>
                      </a:cubicBezTo>
                      <a:close/>
                      <a:moveTo>
                        <a:pt x="19037" y="14142"/>
                      </a:moveTo>
                      <a:cubicBezTo>
                        <a:pt x="18960" y="14188"/>
                        <a:pt x="18957" y="14260"/>
                        <a:pt x="19037" y="14306"/>
                      </a:cubicBezTo>
                      <a:lnTo>
                        <a:pt x="20006" y="14871"/>
                      </a:lnTo>
                      <a:cubicBezTo>
                        <a:pt x="20085" y="14914"/>
                        <a:pt x="20212" y="14914"/>
                        <a:pt x="20288" y="14871"/>
                      </a:cubicBezTo>
                      <a:lnTo>
                        <a:pt x="21036" y="14438"/>
                      </a:lnTo>
                      <a:cubicBezTo>
                        <a:pt x="21115" y="14392"/>
                        <a:pt x="21116" y="14319"/>
                        <a:pt x="21038" y="14274"/>
                      </a:cubicBezTo>
                      <a:lnTo>
                        <a:pt x="20068" y="13710"/>
                      </a:lnTo>
                      <a:cubicBezTo>
                        <a:pt x="19990" y="13664"/>
                        <a:pt x="19864" y="13665"/>
                        <a:pt x="19785" y="13710"/>
                      </a:cubicBezTo>
                      <a:close/>
                      <a:moveTo>
                        <a:pt x="20426" y="14949"/>
                      </a:moveTo>
                      <a:cubicBezTo>
                        <a:pt x="20348" y="14994"/>
                        <a:pt x="20347" y="15068"/>
                        <a:pt x="20426" y="15113"/>
                      </a:cubicBezTo>
                      <a:lnTo>
                        <a:pt x="21395" y="15677"/>
                      </a:lnTo>
                      <a:cubicBezTo>
                        <a:pt x="21473" y="15722"/>
                        <a:pt x="21600" y="15722"/>
                        <a:pt x="21678" y="15677"/>
                      </a:cubicBezTo>
                      <a:lnTo>
                        <a:pt x="22426" y="15245"/>
                      </a:lnTo>
                      <a:cubicBezTo>
                        <a:pt x="22503" y="15201"/>
                        <a:pt x="22505" y="15126"/>
                        <a:pt x="22427" y="15081"/>
                      </a:cubicBezTo>
                      <a:lnTo>
                        <a:pt x="21457" y="14518"/>
                      </a:lnTo>
                      <a:cubicBezTo>
                        <a:pt x="21379" y="14473"/>
                        <a:pt x="21252" y="14473"/>
                        <a:pt x="21174" y="14518"/>
                      </a:cubicBezTo>
                      <a:close/>
                      <a:moveTo>
                        <a:pt x="1658" y="5373"/>
                      </a:moveTo>
                      <a:cubicBezTo>
                        <a:pt x="1579" y="5418"/>
                        <a:pt x="1578" y="5491"/>
                        <a:pt x="1657" y="5537"/>
                      </a:cubicBezTo>
                      <a:lnTo>
                        <a:pt x="2626" y="6100"/>
                      </a:lnTo>
                      <a:cubicBezTo>
                        <a:pt x="2704" y="6146"/>
                        <a:pt x="2830" y="6145"/>
                        <a:pt x="2909" y="6100"/>
                      </a:cubicBezTo>
                      <a:lnTo>
                        <a:pt x="3658" y="5668"/>
                      </a:lnTo>
                      <a:cubicBezTo>
                        <a:pt x="3735" y="5624"/>
                        <a:pt x="3738" y="5550"/>
                        <a:pt x="3658" y="5505"/>
                      </a:cubicBezTo>
                      <a:lnTo>
                        <a:pt x="2688" y="4941"/>
                      </a:lnTo>
                      <a:cubicBezTo>
                        <a:pt x="2609" y="4895"/>
                        <a:pt x="2482" y="4896"/>
                        <a:pt x="2406" y="4941"/>
                      </a:cubicBezTo>
                      <a:close/>
                      <a:moveTo>
                        <a:pt x="3046" y="6179"/>
                      </a:moveTo>
                      <a:cubicBezTo>
                        <a:pt x="2968" y="6225"/>
                        <a:pt x="2967" y="6299"/>
                        <a:pt x="3045" y="6343"/>
                      </a:cubicBezTo>
                      <a:lnTo>
                        <a:pt x="4014" y="6907"/>
                      </a:lnTo>
                      <a:cubicBezTo>
                        <a:pt x="4092" y="6952"/>
                        <a:pt x="4220" y="6952"/>
                        <a:pt x="4299" y="6906"/>
                      </a:cubicBezTo>
                      <a:lnTo>
                        <a:pt x="5045" y="6475"/>
                      </a:lnTo>
                      <a:cubicBezTo>
                        <a:pt x="5123" y="6431"/>
                        <a:pt x="5123" y="6356"/>
                        <a:pt x="5047" y="6311"/>
                      </a:cubicBezTo>
                      <a:lnTo>
                        <a:pt x="4077" y="5749"/>
                      </a:lnTo>
                      <a:cubicBezTo>
                        <a:pt x="3999" y="5704"/>
                        <a:pt x="3871" y="5704"/>
                        <a:pt x="3793" y="5748"/>
                      </a:cubicBezTo>
                      <a:close/>
                      <a:moveTo>
                        <a:pt x="4450" y="6994"/>
                      </a:moveTo>
                      <a:cubicBezTo>
                        <a:pt x="4370" y="7040"/>
                        <a:pt x="4369" y="7114"/>
                        <a:pt x="4448" y="7158"/>
                      </a:cubicBezTo>
                      <a:lnTo>
                        <a:pt x="5418" y="7723"/>
                      </a:lnTo>
                      <a:cubicBezTo>
                        <a:pt x="5497" y="7768"/>
                        <a:pt x="5622" y="7767"/>
                        <a:pt x="5702" y="7722"/>
                      </a:cubicBezTo>
                      <a:lnTo>
                        <a:pt x="6448" y="7291"/>
                      </a:lnTo>
                      <a:cubicBezTo>
                        <a:pt x="6525" y="7246"/>
                        <a:pt x="6528" y="7173"/>
                        <a:pt x="6450" y="7127"/>
                      </a:cubicBezTo>
                      <a:lnTo>
                        <a:pt x="5478" y="6564"/>
                      </a:lnTo>
                      <a:cubicBezTo>
                        <a:pt x="5401" y="6519"/>
                        <a:pt x="5274" y="6519"/>
                        <a:pt x="5197" y="6564"/>
                      </a:cubicBezTo>
                      <a:close/>
                      <a:moveTo>
                        <a:pt x="5837" y="7801"/>
                      </a:moveTo>
                      <a:cubicBezTo>
                        <a:pt x="5759" y="7847"/>
                        <a:pt x="5758" y="7920"/>
                        <a:pt x="5837" y="7966"/>
                      </a:cubicBezTo>
                      <a:lnTo>
                        <a:pt x="6806" y="8530"/>
                      </a:lnTo>
                      <a:cubicBezTo>
                        <a:pt x="6884" y="8574"/>
                        <a:pt x="7011" y="8574"/>
                        <a:pt x="7090" y="8530"/>
                      </a:cubicBezTo>
                      <a:lnTo>
                        <a:pt x="7838" y="8097"/>
                      </a:lnTo>
                      <a:cubicBezTo>
                        <a:pt x="7916" y="8052"/>
                        <a:pt x="7916" y="7979"/>
                        <a:pt x="7838" y="7934"/>
                      </a:cubicBezTo>
                      <a:lnTo>
                        <a:pt x="6868" y="7370"/>
                      </a:lnTo>
                      <a:cubicBezTo>
                        <a:pt x="6791" y="7325"/>
                        <a:pt x="6664" y="7325"/>
                        <a:pt x="6585" y="7370"/>
                      </a:cubicBezTo>
                      <a:close/>
                      <a:moveTo>
                        <a:pt x="7228" y="8609"/>
                      </a:moveTo>
                      <a:cubicBezTo>
                        <a:pt x="7148" y="8654"/>
                        <a:pt x="7148" y="8728"/>
                        <a:pt x="7225" y="8773"/>
                      </a:cubicBezTo>
                      <a:lnTo>
                        <a:pt x="13755" y="12568"/>
                      </a:lnTo>
                      <a:cubicBezTo>
                        <a:pt x="13834" y="12613"/>
                        <a:pt x="13960" y="12612"/>
                        <a:pt x="14038" y="12568"/>
                      </a:cubicBezTo>
                      <a:lnTo>
                        <a:pt x="14786" y="12136"/>
                      </a:lnTo>
                      <a:cubicBezTo>
                        <a:pt x="14864" y="12091"/>
                        <a:pt x="14866" y="12017"/>
                        <a:pt x="14788" y="11973"/>
                      </a:cubicBezTo>
                      <a:lnTo>
                        <a:pt x="8257" y="8178"/>
                      </a:lnTo>
                      <a:cubicBezTo>
                        <a:pt x="8179" y="8133"/>
                        <a:pt x="8052" y="8133"/>
                        <a:pt x="7974" y="8178"/>
                      </a:cubicBezTo>
                      <a:close/>
                      <a:moveTo>
                        <a:pt x="14175" y="12646"/>
                      </a:moveTo>
                      <a:cubicBezTo>
                        <a:pt x="14096" y="12692"/>
                        <a:pt x="14096" y="12766"/>
                        <a:pt x="14173" y="12811"/>
                      </a:cubicBezTo>
                      <a:lnTo>
                        <a:pt x="15143" y="13375"/>
                      </a:lnTo>
                      <a:cubicBezTo>
                        <a:pt x="15221" y="13420"/>
                        <a:pt x="15349" y="13420"/>
                        <a:pt x="15427" y="13375"/>
                      </a:cubicBezTo>
                      <a:lnTo>
                        <a:pt x="16175" y="12944"/>
                      </a:lnTo>
                      <a:cubicBezTo>
                        <a:pt x="16253" y="12899"/>
                        <a:pt x="16253" y="12824"/>
                        <a:pt x="16175" y="12779"/>
                      </a:cubicBezTo>
                      <a:lnTo>
                        <a:pt x="15205" y="12215"/>
                      </a:lnTo>
                      <a:cubicBezTo>
                        <a:pt x="15128" y="12170"/>
                        <a:pt x="15001" y="12170"/>
                        <a:pt x="14922" y="12215"/>
                      </a:cubicBezTo>
                      <a:close/>
                      <a:moveTo>
                        <a:pt x="15565" y="13455"/>
                      </a:moveTo>
                      <a:cubicBezTo>
                        <a:pt x="15486" y="13500"/>
                        <a:pt x="15485" y="13573"/>
                        <a:pt x="15562" y="13618"/>
                      </a:cubicBezTo>
                      <a:lnTo>
                        <a:pt x="16533" y="14182"/>
                      </a:lnTo>
                      <a:cubicBezTo>
                        <a:pt x="16611" y="14228"/>
                        <a:pt x="16738" y="14227"/>
                        <a:pt x="16817" y="14182"/>
                      </a:cubicBezTo>
                      <a:lnTo>
                        <a:pt x="17565" y="13750"/>
                      </a:lnTo>
                      <a:cubicBezTo>
                        <a:pt x="17642" y="13705"/>
                        <a:pt x="17642" y="13632"/>
                        <a:pt x="17565" y="13587"/>
                      </a:cubicBezTo>
                      <a:lnTo>
                        <a:pt x="16593" y="13023"/>
                      </a:lnTo>
                      <a:cubicBezTo>
                        <a:pt x="16516" y="12977"/>
                        <a:pt x="16389" y="12978"/>
                        <a:pt x="16311" y="13023"/>
                      </a:cubicBezTo>
                      <a:close/>
                      <a:moveTo>
                        <a:pt x="16953" y="14261"/>
                      </a:moveTo>
                      <a:cubicBezTo>
                        <a:pt x="16874" y="14306"/>
                        <a:pt x="16874" y="14380"/>
                        <a:pt x="16953" y="14426"/>
                      </a:cubicBezTo>
                      <a:lnTo>
                        <a:pt x="17922" y="14990"/>
                      </a:lnTo>
                      <a:cubicBezTo>
                        <a:pt x="18000" y="15035"/>
                        <a:pt x="18126" y="15035"/>
                        <a:pt x="18205" y="14988"/>
                      </a:cubicBezTo>
                      <a:lnTo>
                        <a:pt x="18953" y="14557"/>
                      </a:lnTo>
                      <a:cubicBezTo>
                        <a:pt x="19031" y="14512"/>
                        <a:pt x="19031" y="14439"/>
                        <a:pt x="18954" y="14393"/>
                      </a:cubicBezTo>
                      <a:lnTo>
                        <a:pt x="17984" y="13830"/>
                      </a:lnTo>
                      <a:cubicBezTo>
                        <a:pt x="17906" y="13784"/>
                        <a:pt x="17779" y="13784"/>
                        <a:pt x="17701" y="13830"/>
                      </a:cubicBezTo>
                      <a:close/>
                      <a:moveTo>
                        <a:pt x="18342" y="15069"/>
                      </a:moveTo>
                      <a:cubicBezTo>
                        <a:pt x="18264" y="15114"/>
                        <a:pt x="18264" y="15189"/>
                        <a:pt x="18340" y="15232"/>
                      </a:cubicBezTo>
                      <a:lnTo>
                        <a:pt x="19311" y="15796"/>
                      </a:lnTo>
                      <a:cubicBezTo>
                        <a:pt x="19389" y="15842"/>
                        <a:pt x="19516" y="15842"/>
                        <a:pt x="19595" y="15796"/>
                      </a:cubicBezTo>
                      <a:lnTo>
                        <a:pt x="20343" y="15365"/>
                      </a:lnTo>
                      <a:cubicBezTo>
                        <a:pt x="20420" y="15320"/>
                        <a:pt x="20420" y="15246"/>
                        <a:pt x="20343" y="15201"/>
                      </a:cubicBezTo>
                      <a:lnTo>
                        <a:pt x="19372" y="14637"/>
                      </a:lnTo>
                      <a:cubicBezTo>
                        <a:pt x="19296" y="14592"/>
                        <a:pt x="19168" y="14592"/>
                        <a:pt x="19090" y="14637"/>
                      </a:cubicBezTo>
                      <a:close/>
                      <a:moveTo>
                        <a:pt x="19731" y="15875"/>
                      </a:moveTo>
                      <a:cubicBezTo>
                        <a:pt x="19652" y="15921"/>
                        <a:pt x="19651" y="15995"/>
                        <a:pt x="19731" y="16040"/>
                      </a:cubicBezTo>
                      <a:lnTo>
                        <a:pt x="20483" y="16477"/>
                      </a:lnTo>
                      <a:cubicBezTo>
                        <a:pt x="20559" y="16522"/>
                        <a:pt x="20687" y="16522"/>
                        <a:pt x="20766" y="16477"/>
                      </a:cubicBezTo>
                      <a:lnTo>
                        <a:pt x="21513" y="16045"/>
                      </a:lnTo>
                      <a:cubicBezTo>
                        <a:pt x="21591" y="16001"/>
                        <a:pt x="21592" y="15926"/>
                        <a:pt x="21514" y="15883"/>
                      </a:cubicBezTo>
                      <a:lnTo>
                        <a:pt x="20762" y="15444"/>
                      </a:lnTo>
                      <a:cubicBezTo>
                        <a:pt x="20683" y="15398"/>
                        <a:pt x="20555" y="15398"/>
                        <a:pt x="20478" y="1544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11372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86274"/>
                      </a:srgbClr>
                    </a:gs>
                  </a:gsLst>
                  <a:lin ang="5400012" scaled="0"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0" name="Google Shape;215;p30">
                  <a:extLst>
                    <a:ext uri="{FF2B5EF4-FFF2-40B4-BE49-F238E27FC236}">
                      <a16:creationId xmlns:a16="http://schemas.microsoft.com/office/drawing/2014/main" id="{2008ECFE-915B-EC38-B64A-C44A6BCBAB30}"/>
                    </a:ext>
                  </a:extLst>
                </p:cNvPr>
                <p:cNvSpPr/>
                <p:nvPr/>
              </p:nvSpPr>
              <p:spPr>
                <a:xfrm>
                  <a:off x="4129975" y="2963975"/>
                  <a:ext cx="40650" cy="4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" h="1729" extrusionOk="0">
                      <a:moveTo>
                        <a:pt x="944" y="1"/>
                      </a:moveTo>
                      <a:cubicBezTo>
                        <a:pt x="944" y="46"/>
                        <a:pt x="946" y="90"/>
                        <a:pt x="952" y="134"/>
                      </a:cubicBezTo>
                      <a:cubicBezTo>
                        <a:pt x="956" y="166"/>
                        <a:pt x="961" y="198"/>
                        <a:pt x="968" y="229"/>
                      </a:cubicBezTo>
                      <a:cubicBezTo>
                        <a:pt x="974" y="254"/>
                        <a:pt x="980" y="281"/>
                        <a:pt x="987" y="307"/>
                      </a:cubicBezTo>
                      <a:cubicBezTo>
                        <a:pt x="995" y="330"/>
                        <a:pt x="1001" y="353"/>
                        <a:pt x="1009" y="377"/>
                      </a:cubicBezTo>
                      <a:cubicBezTo>
                        <a:pt x="1016" y="400"/>
                        <a:pt x="1024" y="419"/>
                        <a:pt x="1031" y="440"/>
                      </a:cubicBezTo>
                      <a:cubicBezTo>
                        <a:pt x="1040" y="462"/>
                        <a:pt x="1048" y="482"/>
                        <a:pt x="1057" y="502"/>
                      </a:cubicBezTo>
                      <a:cubicBezTo>
                        <a:pt x="1066" y="521"/>
                        <a:pt x="1075" y="541"/>
                        <a:pt x="1083" y="562"/>
                      </a:cubicBezTo>
                      <a:cubicBezTo>
                        <a:pt x="1093" y="582"/>
                        <a:pt x="1102" y="601"/>
                        <a:pt x="1113" y="620"/>
                      </a:cubicBezTo>
                      <a:cubicBezTo>
                        <a:pt x="1123" y="638"/>
                        <a:pt x="1134" y="658"/>
                        <a:pt x="1145" y="678"/>
                      </a:cubicBezTo>
                      <a:cubicBezTo>
                        <a:pt x="1157" y="697"/>
                        <a:pt x="1168" y="717"/>
                        <a:pt x="1180" y="736"/>
                      </a:cubicBezTo>
                      <a:cubicBezTo>
                        <a:pt x="1193" y="754"/>
                        <a:pt x="1207" y="776"/>
                        <a:pt x="1220" y="795"/>
                      </a:cubicBezTo>
                      <a:cubicBezTo>
                        <a:pt x="1233" y="814"/>
                        <a:pt x="1251" y="836"/>
                        <a:pt x="1266" y="856"/>
                      </a:cubicBezTo>
                      <a:cubicBezTo>
                        <a:pt x="1284" y="880"/>
                        <a:pt x="1302" y="902"/>
                        <a:pt x="1321" y="924"/>
                      </a:cubicBezTo>
                      <a:cubicBezTo>
                        <a:pt x="1346" y="952"/>
                        <a:pt x="1370" y="979"/>
                        <a:pt x="1397" y="1004"/>
                      </a:cubicBezTo>
                      <a:cubicBezTo>
                        <a:pt x="1465" y="1072"/>
                        <a:pt x="1542" y="1132"/>
                        <a:pt x="1626" y="1182"/>
                      </a:cubicBezTo>
                      <a:lnTo>
                        <a:pt x="683" y="1729"/>
                      </a:lnTo>
                      <a:cubicBezTo>
                        <a:pt x="600" y="1680"/>
                        <a:pt x="524" y="1620"/>
                        <a:pt x="454" y="1552"/>
                      </a:cubicBezTo>
                      <a:cubicBezTo>
                        <a:pt x="429" y="1527"/>
                        <a:pt x="404" y="1500"/>
                        <a:pt x="380" y="1472"/>
                      </a:cubicBezTo>
                      <a:cubicBezTo>
                        <a:pt x="361" y="1451"/>
                        <a:pt x="342" y="1429"/>
                        <a:pt x="325" y="1405"/>
                      </a:cubicBezTo>
                      <a:cubicBezTo>
                        <a:pt x="309" y="1384"/>
                        <a:pt x="294" y="1364"/>
                        <a:pt x="278" y="1344"/>
                      </a:cubicBezTo>
                      <a:cubicBezTo>
                        <a:pt x="263" y="1322"/>
                        <a:pt x="251" y="1304"/>
                        <a:pt x="238" y="1284"/>
                      </a:cubicBezTo>
                      <a:cubicBezTo>
                        <a:pt x="225" y="1264"/>
                        <a:pt x="215" y="1245"/>
                        <a:pt x="203" y="1226"/>
                      </a:cubicBezTo>
                      <a:cubicBezTo>
                        <a:pt x="192" y="1207"/>
                        <a:pt x="181" y="1187"/>
                        <a:pt x="170" y="1168"/>
                      </a:cubicBezTo>
                      <a:cubicBezTo>
                        <a:pt x="160" y="1149"/>
                        <a:pt x="150" y="1130"/>
                        <a:pt x="142" y="1110"/>
                      </a:cubicBezTo>
                      <a:cubicBezTo>
                        <a:pt x="132" y="1090"/>
                        <a:pt x="122" y="1070"/>
                        <a:pt x="115" y="1050"/>
                      </a:cubicBezTo>
                      <a:cubicBezTo>
                        <a:pt x="106" y="1031"/>
                        <a:pt x="97" y="1010"/>
                        <a:pt x="89" y="989"/>
                      </a:cubicBezTo>
                      <a:cubicBezTo>
                        <a:pt x="82" y="968"/>
                        <a:pt x="74" y="946"/>
                        <a:pt x="66" y="924"/>
                      </a:cubicBezTo>
                      <a:cubicBezTo>
                        <a:pt x="60" y="903"/>
                        <a:pt x="51" y="878"/>
                        <a:pt x="45" y="855"/>
                      </a:cubicBezTo>
                      <a:cubicBezTo>
                        <a:pt x="37" y="829"/>
                        <a:pt x="32" y="802"/>
                        <a:pt x="26" y="777"/>
                      </a:cubicBezTo>
                      <a:cubicBezTo>
                        <a:pt x="19" y="745"/>
                        <a:pt x="14" y="714"/>
                        <a:pt x="10" y="682"/>
                      </a:cubicBezTo>
                      <a:cubicBezTo>
                        <a:pt x="3" y="637"/>
                        <a:pt x="0" y="594"/>
                        <a:pt x="1" y="549"/>
                      </a:cubicBezTo>
                      <a:close/>
                    </a:path>
                  </a:pathLst>
                </a:custGeom>
                <a:solidFill>
                  <a:srgbClr val="817FFA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1" name="Google Shape;216;p30">
                  <a:extLst>
                    <a:ext uri="{FF2B5EF4-FFF2-40B4-BE49-F238E27FC236}">
                      <a16:creationId xmlns:a16="http://schemas.microsoft.com/office/drawing/2014/main" id="{F8936C43-072C-9E35-E549-DBF733FF2B00}"/>
                    </a:ext>
                  </a:extLst>
                </p:cNvPr>
                <p:cNvSpPr/>
                <p:nvPr/>
              </p:nvSpPr>
              <p:spPr>
                <a:xfrm>
                  <a:off x="4130000" y="2605075"/>
                  <a:ext cx="24575" cy="37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" h="14905" extrusionOk="0">
                      <a:moveTo>
                        <a:pt x="0" y="14905"/>
                      </a:moveTo>
                      <a:lnTo>
                        <a:pt x="943" y="14357"/>
                      </a:lnTo>
                      <a:lnTo>
                        <a:pt x="982" y="3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2" name="Google Shape;217;p30">
                  <a:extLst>
                    <a:ext uri="{FF2B5EF4-FFF2-40B4-BE49-F238E27FC236}">
                      <a16:creationId xmlns:a16="http://schemas.microsoft.com/office/drawing/2014/main" id="{D1DE93C2-1677-497A-1720-E62B5ADEAD43}"/>
                    </a:ext>
                  </a:extLst>
                </p:cNvPr>
                <p:cNvSpPr/>
                <p:nvPr/>
              </p:nvSpPr>
              <p:spPr>
                <a:xfrm>
                  <a:off x="4147075" y="2993500"/>
                  <a:ext cx="552300" cy="32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2" h="13104" extrusionOk="0">
                      <a:moveTo>
                        <a:pt x="21532" y="13103"/>
                      </a:moveTo>
                      <a:lnTo>
                        <a:pt x="22092" y="12212"/>
                      </a:lnTo>
                      <a:lnTo>
                        <a:pt x="942" y="1"/>
                      </a:lnTo>
                      <a:lnTo>
                        <a:pt x="0" y="549"/>
                      </a:lnTo>
                      <a:close/>
                    </a:path>
                  </a:pathLst>
                </a:custGeom>
                <a:solidFill>
                  <a:srgbClr val="817FFA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3" name="Google Shape;218;p30">
                  <a:extLst>
                    <a:ext uri="{FF2B5EF4-FFF2-40B4-BE49-F238E27FC236}">
                      <a16:creationId xmlns:a16="http://schemas.microsoft.com/office/drawing/2014/main" id="{3BB04455-DF1F-6FFF-A19F-DB25AAAE43D1}"/>
                    </a:ext>
                  </a:extLst>
                </p:cNvPr>
                <p:cNvSpPr/>
                <p:nvPr/>
              </p:nvSpPr>
              <p:spPr>
                <a:xfrm>
                  <a:off x="4705225" y="2911875"/>
                  <a:ext cx="32550" cy="46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18646" extrusionOk="0">
                      <a:moveTo>
                        <a:pt x="1" y="18645"/>
                      </a:moveTo>
                      <a:lnTo>
                        <a:pt x="1168" y="17813"/>
                      </a:lnTo>
                      <a:cubicBezTo>
                        <a:pt x="1168" y="17813"/>
                        <a:pt x="1245" y="17721"/>
                        <a:pt x="1264" y="17685"/>
                      </a:cubicBezTo>
                      <a:cubicBezTo>
                        <a:pt x="1302" y="17614"/>
                        <a:pt x="1302" y="17400"/>
                        <a:pt x="1302" y="17400"/>
                      </a:cubicBezTo>
                      <a:lnTo>
                        <a:pt x="1302" y="1"/>
                      </a:lnTo>
                      <a:lnTo>
                        <a:pt x="120" y="565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4" name="Google Shape;219;p30">
                  <a:extLst>
                    <a:ext uri="{FF2B5EF4-FFF2-40B4-BE49-F238E27FC236}">
                      <a16:creationId xmlns:a16="http://schemas.microsoft.com/office/drawing/2014/main" id="{3147C291-DF82-66E9-A2C5-8FA2CA0CCB30}"/>
                    </a:ext>
                  </a:extLst>
                </p:cNvPr>
                <p:cNvSpPr/>
                <p:nvPr/>
              </p:nvSpPr>
              <p:spPr>
                <a:xfrm>
                  <a:off x="4121700" y="2557600"/>
                  <a:ext cx="598975" cy="34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59" h="13731" extrusionOk="0">
                      <a:moveTo>
                        <a:pt x="23017" y="13730"/>
                      </a:moveTo>
                      <a:lnTo>
                        <a:pt x="23959" y="13183"/>
                      </a:lnTo>
                      <a:lnTo>
                        <a:pt x="1144" y="0"/>
                      </a:lnTo>
                      <a:lnTo>
                        <a:pt x="0" y="511"/>
                      </a:lnTo>
                      <a:close/>
                    </a:path>
                  </a:pathLst>
                </a:custGeom>
                <a:solidFill>
                  <a:srgbClr val="216CDB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5" name="Google Shape;220;p30">
                  <a:extLst>
                    <a:ext uri="{FF2B5EF4-FFF2-40B4-BE49-F238E27FC236}">
                      <a16:creationId xmlns:a16="http://schemas.microsoft.com/office/drawing/2014/main" id="{F61919E3-4C98-DFAE-17A3-99882DF09E88}"/>
                    </a:ext>
                  </a:extLst>
                </p:cNvPr>
                <p:cNvSpPr/>
                <p:nvPr/>
              </p:nvSpPr>
              <p:spPr>
                <a:xfrm>
                  <a:off x="4697125" y="2887175"/>
                  <a:ext cx="40700" cy="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8" h="1561" extrusionOk="0">
                      <a:moveTo>
                        <a:pt x="942" y="0"/>
                      </a:moveTo>
                      <a:cubicBezTo>
                        <a:pt x="1266" y="188"/>
                        <a:pt x="1627" y="616"/>
                        <a:pt x="1626" y="989"/>
                      </a:cubicBezTo>
                      <a:lnTo>
                        <a:pt x="585" y="1560"/>
                      </a:lnTo>
                      <a:cubicBezTo>
                        <a:pt x="584" y="1504"/>
                        <a:pt x="579" y="1446"/>
                        <a:pt x="568" y="1391"/>
                      </a:cubicBezTo>
                      <a:cubicBezTo>
                        <a:pt x="567" y="1386"/>
                        <a:pt x="567" y="1381"/>
                        <a:pt x="566" y="1376"/>
                      </a:cubicBezTo>
                      <a:cubicBezTo>
                        <a:pt x="554" y="1316"/>
                        <a:pt x="537" y="1257"/>
                        <a:pt x="516" y="1199"/>
                      </a:cubicBezTo>
                      <a:lnTo>
                        <a:pt x="516" y="1199"/>
                      </a:lnTo>
                      <a:cubicBezTo>
                        <a:pt x="469" y="1077"/>
                        <a:pt x="407" y="961"/>
                        <a:pt x="330" y="856"/>
                      </a:cubicBezTo>
                      <a:cubicBezTo>
                        <a:pt x="329" y="853"/>
                        <a:pt x="327" y="850"/>
                        <a:pt x="325" y="849"/>
                      </a:cubicBezTo>
                      <a:cubicBezTo>
                        <a:pt x="298" y="812"/>
                        <a:pt x="268" y="777"/>
                        <a:pt x="238" y="744"/>
                      </a:cubicBezTo>
                      <a:cubicBezTo>
                        <a:pt x="231" y="737"/>
                        <a:pt x="225" y="729"/>
                        <a:pt x="217" y="722"/>
                      </a:cubicBezTo>
                      <a:cubicBezTo>
                        <a:pt x="194" y="698"/>
                        <a:pt x="169" y="676"/>
                        <a:pt x="146" y="656"/>
                      </a:cubicBezTo>
                      <a:cubicBezTo>
                        <a:pt x="134" y="645"/>
                        <a:pt x="123" y="633"/>
                        <a:pt x="110" y="624"/>
                      </a:cubicBezTo>
                      <a:cubicBezTo>
                        <a:pt x="76" y="595"/>
                        <a:pt x="39" y="570"/>
                        <a:pt x="0" y="547"/>
                      </a:cubicBezTo>
                      <a:close/>
                    </a:path>
                  </a:pathLst>
                </a:custGeom>
                <a:solidFill>
                  <a:srgbClr val="216CDB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6" name="Google Shape;221;p30">
                  <a:extLst>
                    <a:ext uri="{FF2B5EF4-FFF2-40B4-BE49-F238E27FC236}">
                      <a16:creationId xmlns:a16="http://schemas.microsoft.com/office/drawing/2014/main" id="{ADBB74F7-6E08-AD56-252C-E834A3DBF251}"/>
                    </a:ext>
                  </a:extLst>
                </p:cNvPr>
                <p:cNvSpPr/>
                <p:nvPr/>
              </p:nvSpPr>
              <p:spPr>
                <a:xfrm>
                  <a:off x="4112175" y="2567700"/>
                  <a:ext cx="599600" cy="81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84" h="32543" extrusionOk="0">
                      <a:moveTo>
                        <a:pt x="23398" y="13326"/>
                      </a:moveTo>
                      <a:cubicBezTo>
                        <a:pt x="23723" y="13513"/>
                        <a:pt x="23983" y="13967"/>
                        <a:pt x="23983" y="14340"/>
                      </a:cubicBezTo>
                      <a:lnTo>
                        <a:pt x="23933" y="32021"/>
                      </a:lnTo>
                      <a:cubicBezTo>
                        <a:pt x="23932" y="32393"/>
                        <a:pt x="23669" y="32543"/>
                        <a:pt x="23345" y="32356"/>
                      </a:cubicBezTo>
                      <a:lnTo>
                        <a:pt x="587" y="19216"/>
                      </a:lnTo>
                      <a:cubicBezTo>
                        <a:pt x="262" y="19029"/>
                        <a:pt x="0" y="18576"/>
                        <a:pt x="1" y="18203"/>
                      </a:cubicBezTo>
                      <a:lnTo>
                        <a:pt x="50" y="523"/>
                      </a:lnTo>
                      <a:cubicBezTo>
                        <a:pt x="52" y="150"/>
                        <a:pt x="315" y="0"/>
                        <a:pt x="640" y="188"/>
                      </a:cubicBezTo>
                      <a:close/>
                      <a:moveTo>
                        <a:pt x="713" y="16400"/>
                      </a:moveTo>
                      <a:cubicBezTo>
                        <a:pt x="712" y="16833"/>
                        <a:pt x="1019" y="17363"/>
                        <a:pt x="1396" y="17581"/>
                      </a:cubicBezTo>
                      <a:lnTo>
                        <a:pt x="22546" y="29792"/>
                      </a:lnTo>
                      <a:cubicBezTo>
                        <a:pt x="22924" y="30010"/>
                        <a:pt x="23231" y="29834"/>
                        <a:pt x="23232" y="29401"/>
                      </a:cubicBezTo>
                      <a:lnTo>
                        <a:pt x="23272" y="15424"/>
                      </a:lnTo>
                      <a:cubicBezTo>
                        <a:pt x="23274" y="14989"/>
                        <a:pt x="22968" y="14460"/>
                        <a:pt x="22591" y="14242"/>
                      </a:cubicBezTo>
                      <a:lnTo>
                        <a:pt x="1440" y="2032"/>
                      </a:lnTo>
                      <a:cubicBezTo>
                        <a:pt x="1063" y="1813"/>
                        <a:pt x="755" y="1988"/>
                        <a:pt x="753" y="2423"/>
                      </a:cubicBezTo>
                      <a:lnTo>
                        <a:pt x="713" y="16400"/>
                      </a:lnTo>
                    </a:path>
                  </a:pathLst>
                </a:custGeom>
                <a:solidFill>
                  <a:srgbClr val="216CDB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7" name="Google Shape;222;p30">
                  <a:extLst>
                    <a:ext uri="{FF2B5EF4-FFF2-40B4-BE49-F238E27FC236}">
                      <a16:creationId xmlns:a16="http://schemas.microsoft.com/office/drawing/2014/main" id="{11D2C1F7-5E1F-0CD4-F2EA-C9096231CE30}"/>
                    </a:ext>
                  </a:extLst>
                </p:cNvPr>
                <p:cNvSpPr/>
                <p:nvPr/>
              </p:nvSpPr>
              <p:spPr>
                <a:xfrm>
                  <a:off x="4128025" y="2609175"/>
                  <a:ext cx="567900" cy="70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16" h="28388" extrusionOk="0">
                      <a:moveTo>
                        <a:pt x="3" y="14683"/>
                      </a:moveTo>
                      <a:cubicBezTo>
                        <a:pt x="0" y="15121"/>
                        <a:pt x="310" y="15655"/>
                        <a:pt x="691" y="15873"/>
                      </a:cubicBezTo>
                      <a:lnTo>
                        <a:pt x="13612" y="23333"/>
                      </a:lnTo>
                      <a:lnTo>
                        <a:pt x="21984" y="28168"/>
                      </a:lnTo>
                      <a:cubicBezTo>
                        <a:pt x="22363" y="28388"/>
                        <a:pt x="22673" y="28211"/>
                        <a:pt x="22676" y="27774"/>
                      </a:cubicBezTo>
                      <a:lnTo>
                        <a:pt x="22714" y="13704"/>
                      </a:lnTo>
                      <a:cubicBezTo>
                        <a:pt x="22715" y="13265"/>
                        <a:pt x="22409" y="12733"/>
                        <a:pt x="22028" y="12513"/>
                      </a:cubicBezTo>
                      <a:lnTo>
                        <a:pt x="11533" y="6454"/>
                      </a:lnTo>
                      <a:lnTo>
                        <a:pt x="735" y="218"/>
                      </a:lnTo>
                      <a:cubicBezTo>
                        <a:pt x="355" y="0"/>
                        <a:pt x="43" y="175"/>
                        <a:pt x="43" y="614"/>
                      </a:cubicBezTo>
                      <a:close/>
                    </a:path>
                  </a:pathLst>
                </a:custGeom>
                <a:solidFill>
                  <a:srgbClr val="10ECFF">
                    <a:alpha val="14640"/>
                  </a:srgb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8" name="Google Shape;223;p30">
                  <a:extLst>
                    <a:ext uri="{FF2B5EF4-FFF2-40B4-BE49-F238E27FC236}">
                      <a16:creationId xmlns:a16="http://schemas.microsoft.com/office/drawing/2014/main" id="{839CCF86-4A42-87BA-6C72-B324FC6EBF2A}"/>
                    </a:ext>
                  </a:extLst>
                </p:cNvPr>
                <p:cNvSpPr/>
                <p:nvPr/>
              </p:nvSpPr>
              <p:spPr>
                <a:xfrm>
                  <a:off x="4461725" y="2910500"/>
                  <a:ext cx="177200" cy="2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8" h="10069" extrusionOk="0">
                      <a:moveTo>
                        <a:pt x="2191" y="87"/>
                      </a:moveTo>
                      <a:cubicBezTo>
                        <a:pt x="2608" y="87"/>
                        <a:pt x="3065" y="212"/>
                        <a:pt x="3546" y="478"/>
                      </a:cubicBezTo>
                      <a:cubicBezTo>
                        <a:pt x="5466" y="1541"/>
                        <a:pt x="7029" y="4451"/>
                        <a:pt x="7029" y="6965"/>
                      </a:cubicBezTo>
                      <a:cubicBezTo>
                        <a:pt x="7029" y="8850"/>
                        <a:pt x="6151" y="9984"/>
                        <a:pt x="4901" y="9984"/>
                      </a:cubicBezTo>
                      <a:cubicBezTo>
                        <a:pt x="4484" y="9984"/>
                        <a:pt x="4026" y="9858"/>
                        <a:pt x="3546" y="9592"/>
                      </a:cubicBezTo>
                      <a:cubicBezTo>
                        <a:pt x="1623" y="8527"/>
                        <a:pt x="61" y="5617"/>
                        <a:pt x="61" y="3104"/>
                      </a:cubicBezTo>
                      <a:cubicBezTo>
                        <a:pt x="61" y="1219"/>
                        <a:pt x="941" y="87"/>
                        <a:pt x="2191" y="87"/>
                      </a:cubicBezTo>
                      <a:close/>
                      <a:moveTo>
                        <a:pt x="2167" y="0"/>
                      </a:moveTo>
                      <a:cubicBezTo>
                        <a:pt x="895" y="0"/>
                        <a:pt x="1" y="1154"/>
                        <a:pt x="1" y="3070"/>
                      </a:cubicBezTo>
                      <a:cubicBezTo>
                        <a:pt x="1" y="5626"/>
                        <a:pt x="1591" y="8587"/>
                        <a:pt x="3544" y="9669"/>
                      </a:cubicBezTo>
                      <a:cubicBezTo>
                        <a:pt x="4033" y="9940"/>
                        <a:pt x="4499" y="10069"/>
                        <a:pt x="4923" y="10069"/>
                      </a:cubicBezTo>
                      <a:cubicBezTo>
                        <a:pt x="6194" y="10069"/>
                        <a:pt x="7087" y="8916"/>
                        <a:pt x="7087" y="6998"/>
                      </a:cubicBezTo>
                      <a:cubicBezTo>
                        <a:pt x="7087" y="4441"/>
                        <a:pt x="5500" y="1480"/>
                        <a:pt x="3544" y="398"/>
                      </a:cubicBezTo>
                      <a:cubicBezTo>
                        <a:pt x="3056" y="128"/>
                        <a:pt x="2591" y="0"/>
                        <a:pt x="216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39" name="Google Shape;224;p30">
                  <a:extLst>
                    <a:ext uri="{FF2B5EF4-FFF2-40B4-BE49-F238E27FC236}">
                      <a16:creationId xmlns:a16="http://schemas.microsoft.com/office/drawing/2014/main" id="{E4D1BFB1-C93E-D9F1-E5CC-75A72589DAE2}"/>
                    </a:ext>
                  </a:extLst>
                </p:cNvPr>
                <p:cNvSpPr/>
                <p:nvPr/>
              </p:nvSpPr>
              <p:spPr>
                <a:xfrm>
                  <a:off x="4452025" y="2877700"/>
                  <a:ext cx="100075" cy="28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3" h="11528" extrusionOk="0">
                      <a:moveTo>
                        <a:pt x="3932" y="1202"/>
                      </a:moveTo>
                      <a:cubicBezTo>
                        <a:pt x="3957" y="1215"/>
                        <a:pt x="3980" y="1229"/>
                        <a:pt x="4003" y="1243"/>
                      </a:cubicBezTo>
                      <a:lnTo>
                        <a:pt x="4003" y="2340"/>
                      </a:lnTo>
                      <a:cubicBezTo>
                        <a:pt x="3980" y="2326"/>
                        <a:pt x="3957" y="2311"/>
                        <a:pt x="3932" y="2298"/>
                      </a:cubicBezTo>
                      <a:cubicBezTo>
                        <a:pt x="2226" y="1353"/>
                        <a:pt x="837" y="2399"/>
                        <a:pt x="837" y="4631"/>
                      </a:cubicBezTo>
                      <a:cubicBezTo>
                        <a:pt x="837" y="6863"/>
                        <a:pt x="2226" y="9448"/>
                        <a:pt x="3932" y="10394"/>
                      </a:cubicBezTo>
                      <a:cubicBezTo>
                        <a:pt x="3957" y="10407"/>
                        <a:pt x="3980" y="10418"/>
                        <a:pt x="4003" y="10431"/>
                      </a:cubicBezTo>
                      <a:lnTo>
                        <a:pt x="4003" y="11527"/>
                      </a:lnTo>
                      <a:cubicBezTo>
                        <a:pt x="3980" y="11514"/>
                        <a:pt x="3957" y="11503"/>
                        <a:pt x="3932" y="11491"/>
                      </a:cubicBezTo>
                      <a:cubicBezTo>
                        <a:pt x="1764" y="10289"/>
                        <a:pt x="0" y="7003"/>
                        <a:pt x="0" y="4166"/>
                      </a:cubicBezTo>
                      <a:cubicBezTo>
                        <a:pt x="0" y="1329"/>
                        <a:pt x="1764" y="1"/>
                        <a:pt x="3932" y="120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40" name="Google Shape;225;p30">
                  <a:extLst>
                    <a:ext uri="{FF2B5EF4-FFF2-40B4-BE49-F238E27FC236}">
                      <a16:creationId xmlns:a16="http://schemas.microsoft.com/office/drawing/2014/main" id="{6EE6CCEF-DE22-A5D6-2F7F-C97D7F005362}"/>
                    </a:ext>
                  </a:extLst>
                </p:cNvPr>
                <p:cNvSpPr/>
                <p:nvPr/>
              </p:nvSpPr>
              <p:spPr>
                <a:xfrm>
                  <a:off x="4277725" y="2861875"/>
                  <a:ext cx="120825" cy="17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3" h="6867" extrusionOk="0">
                      <a:moveTo>
                        <a:pt x="1493" y="60"/>
                      </a:moveTo>
                      <a:cubicBezTo>
                        <a:pt x="1777" y="60"/>
                        <a:pt x="2089" y="146"/>
                        <a:pt x="2416" y="327"/>
                      </a:cubicBezTo>
                      <a:cubicBezTo>
                        <a:pt x="3726" y="1052"/>
                        <a:pt x="4791" y="3036"/>
                        <a:pt x="4791" y="4750"/>
                      </a:cubicBezTo>
                      <a:cubicBezTo>
                        <a:pt x="4791" y="6035"/>
                        <a:pt x="4193" y="6809"/>
                        <a:pt x="3340" y="6809"/>
                      </a:cubicBezTo>
                      <a:cubicBezTo>
                        <a:pt x="3056" y="6809"/>
                        <a:pt x="2744" y="6723"/>
                        <a:pt x="2416" y="6542"/>
                      </a:cubicBezTo>
                      <a:cubicBezTo>
                        <a:pt x="1107" y="5816"/>
                        <a:pt x="41" y="3831"/>
                        <a:pt x="41" y="2118"/>
                      </a:cubicBezTo>
                      <a:cubicBezTo>
                        <a:pt x="41" y="832"/>
                        <a:pt x="640" y="60"/>
                        <a:pt x="1493" y="60"/>
                      </a:cubicBezTo>
                      <a:close/>
                      <a:moveTo>
                        <a:pt x="1477" y="1"/>
                      </a:moveTo>
                      <a:cubicBezTo>
                        <a:pt x="610" y="1"/>
                        <a:pt x="0" y="788"/>
                        <a:pt x="0" y="2095"/>
                      </a:cubicBezTo>
                      <a:cubicBezTo>
                        <a:pt x="0" y="3838"/>
                        <a:pt x="1084" y="5856"/>
                        <a:pt x="2416" y="6595"/>
                      </a:cubicBezTo>
                      <a:cubicBezTo>
                        <a:pt x="2749" y="6779"/>
                        <a:pt x="3067" y="6867"/>
                        <a:pt x="3356" y="6867"/>
                      </a:cubicBezTo>
                      <a:cubicBezTo>
                        <a:pt x="4223" y="6867"/>
                        <a:pt x="4833" y="6080"/>
                        <a:pt x="4833" y="4773"/>
                      </a:cubicBezTo>
                      <a:cubicBezTo>
                        <a:pt x="4833" y="3030"/>
                        <a:pt x="3750" y="1011"/>
                        <a:pt x="2416" y="273"/>
                      </a:cubicBezTo>
                      <a:cubicBezTo>
                        <a:pt x="2083" y="88"/>
                        <a:pt x="1766" y="1"/>
                        <a:pt x="14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41" name="Google Shape;226;p30">
                  <a:extLst>
                    <a:ext uri="{FF2B5EF4-FFF2-40B4-BE49-F238E27FC236}">
                      <a16:creationId xmlns:a16="http://schemas.microsoft.com/office/drawing/2014/main" id="{E8AC8A49-8125-906B-846A-AEDD780BB99A}"/>
                    </a:ext>
                  </a:extLst>
                </p:cNvPr>
                <p:cNvSpPr/>
                <p:nvPr/>
              </p:nvSpPr>
              <p:spPr>
                <a:xfrm>
                  <a:off x="4271075" y="2839525"/>
                  <a:ext cx="68275" cy="19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1" h="7863" extrusionOk="0">
                      <a:moveTo>
                        <a:pt x="2682" y="820"/>
                      </a:moveTo>
                      <a:cubicBezTo>
                        <a:pt x="2698" y="829"/>
                        <a:pt x="2714" y="839"/>
                        <a:pt x="2730" y="848"/>
                      </a:cubicBezTo>
                      <a:lnTo>
                        <a:pt x="2730" y="1596"/>
                      </a:lnTo>
                      <a:cubicBezTo>
                        <a:pt x="2714" y="1586"/>
                        <a:pt x="2698" y="1578"/>
                        <a:pt x="2682" y="1568"/>
                      </a:cubicBezTo>
                      <a:cubicBezTo>
                        <a:pt x="1520" y="923"/>
                        <a:pt x="572" y="1636"/>
                        <a:pt x="572" y="3159"/>
                      </a:cubicBezTo>
                      <a:cubicBezTo>
                        <a:pt x="572" y="4681"/>
                        <a:pt x="1520" y="6444"/>
                        <a:pt x="2682" y="7089"/>
                      </a:cubicBezTo>
                      <a:cubicBezTo>
                        <a:pt x="2698" y="7097"/>
                        <a:pt x="2714" y="7105"/>
                        <a:pt x="2730" y="7114"/>
                      </a:cubicBezTo>
                      <a:lnTo>
                        <a:pt x="2730" y="7862"/>
                      </a:lnTo>
                      <a:cubicBezTo>
                        <a:pt x="2714" y="7853"/>
                        <a:pt x="2698" y="7845"/>
                        <a:pt x="2682" y="7837"/>
                      </a:cubicBezTo>
                      <a:cubicBezTo>
                        <a:pt x="1204" y="7016"/>
                        <a:pt x="0" y="4777"/>
                        <a:pt x="0" y="2843"/>
                      </a:cubicBezTo>
                      <a:cubicBezTo>
                        <a:pt x="0" y="909"/>
                        <a:pt x="1204" y="1"/>
                        <a:pt x="2682" y="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42" name="Google Shape;227;p30">
                  <a:extLst>
                    <a:ext uri="{FF2B5EF4-FFF2-40B4-BE49-F238E27FC236}">
                      <a16:creationId xmlns:a16="http://schemas.microsoft.com/office/drawing/2014/main" id="{5FD796F6-4B02-214B-19E9-CE7B0C2F2CC6}"/>
                    </a:ext>
                  </a:extLst>
                </p:cNvPr>
                <p:cNvSpPr/>
                <p:nvPr/>
              </p:nvSpPr>
              <p:spPr>
                <a:xfrm>
                  <a:off x="4160650" y="2798450"/>
                  <a:ext cx="93025" cy="13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1" h="5288" extrusionOk="0">
                      <a:moveTo>
                        <a:pt x="1149" y="47"/>
                      </a:moveTo>
                      <a:cubicBezTo>
                        <a:pt x="1368" y="47"/>
                        <a:pt x="1609" y="113"/>
                        <a:pt x="1861" y="252"/>
                      </a:cubicBezTo>
                      <a:cubicBezTo>
                        <a:pt x="2869" y="810"/>
                        <a:pt x="3690" y="2338"/>
                        <a:pt x="3690" y="3657"/>
                      </a:cubicBezTo>
                      <a:cubicBezTo>
                        <a:pt x="3690" y="4647"/>
                        <a:pt x="3229" y="5243"/>
                        <a:pt x="2572" y="5243"/>
                      </a:cubicBezTo>
                      <a:cubicBezTo>
                        <a:pt x="2354" y="5243"/>
                        <a:pt x="2113" y="5177"/>
                        <a:pt x="1861" y="5037"/>
                      </a:cubicBezTo>
                      <a:cubicBezTo>
                        <a:pt x="852" y="4478"/>
                        <a:pt x="32" y="2950"/>
                        <a:pt x="32" y="1631"/>
                      </a:cubicBezTo>
                      <a:cubicBezTo>
                        <a:pt x="32" y="642"/>
                        <a:pt x="493" y="47"/>
                        <a:pt x="1149" y="47"/>
                      </a:cubicBezTo>
                      <a:close/>
                      <a:moveTo>
                        <a:pt x="1136" y="1"/>
                      </a:moveTo>
                      <a:cubicBezTo>
                        <a:pt x="469" y="1"/>
                        <a:pt x="1" y="606"/>
                        <a:pt x="1" y="1613"/>
                      </a:cubicBezTo>
                      <a:cubicBezTo>
                        <a:pt x="1" y="2957"/>
                        <a:pt x="835" y="4509"/>
                        <a:pt x="1861" y="5078"/>
                      </a:cubicBezTo>
                      <a:cubicBezTo>
                        <a:pt x="2117" y="5220"/>
                        <a:pt x="2361" y="5287"/>
                        <a:pt x="2583" y="5287"/>
                      </a:cubicBezTo>
                      <a:cubicBezTo>
                        <a:pt x="3251" y="5287"/>
                        <a:pt x="3720" y="4681"/>
                        <a:pt x="3720" y="3675"/>
                      </a:cubicBezTo>
                      <a:cubicBezTo>
                        <a:pt x="3720" y="2333"/>
                        <a:pt x="2887" y="780"/>
                        <a:pt x="1861" y="211"/>
                      </a:cubicBezTo>
                      <a:cubicBezTo>
                        <a:pt x="1604" y="68"/>
                        <a:pt x="1359" y="1"/>
                        <a:pt x="113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6">
                      <a:lumMod val="50000"/>
                    </a:schemeClr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43" name="Google Shape;228;p30">
                  <a:extLst>
                    <a:ext uri="{FF2B5EF4-FFF2-40B4-BE49-F238E27FC236}">
                      <a16:creationId xmlns:a16="http://schemas.microsoft.com/office/drawing/2014/main" id="{FED0A08A-E556-7D28-F7CD-F3206EA1EB14}"/>
                    </a:ext>
                  </a:extLst>
                </p:cNvPr>
                <p:cNvSpPr/>
                <p:nvPr/>
              </p:nvSpPr>
              <p:spPr>
                <a:xfrm>
                  <a:off x="4155525" y="2781250"/>
                  <a:ext cx="52575" cy="15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6054" extrusionOk="0">
                      <a:moveTo>
                        <a:pt x="2066" y="631"/>
                      </a:moveTo>
                      <a:cubicBezTo>
                        <a:pt x="2078" y="638"/>
                        <a:pt x="2090" y="646"/>
                        <a:pt x="2103" y="653"/>
                      </a:cubicBezTo>
                      <a:lnTo>
                        <a:pt x="2103" y="1230"/>
                      </a:lnTo>
                      <a:lnTo>
                        <a:pt x="2066" y="1207"/>
                      </a:lnTo>
                      <a:cubicBezTo>
                        <a:pt x="1170" y="710"/>
                        <a:pt x="441" y="1260"/>
                        <a:pt x="441" y="2432"/>
                      </a:cubicBezTo>
                      <a:cubicBezTo>
                        <a:pt x="441" y="3603"/>
                        <a:pt x="1170" y="4961"/>
                        <a:pt x="2066" y="5458"/>
                      </a:cubicBezTo>
                      <a:cubicBezTo>
                        <a:pt x="2078" y="5464"/>
                        <a:pt x="2090" y="5470"/>
                        <a:pt x="2103" y="5478"/>
                      </a:cubicBezTo>
                      <a:lnTo>
                        <a:pt x="2103" y="6053"/>
                      </a:lnTo>
                      <a:cubicBezTo>
                        <a:pt x="2090" y="6046"/>
                        <a:pt x="2078" y="6041"/>
                        <a:pt x="2066" y="6033"/>
                      </a:cubicBezTo>
                      <a:cubicBezTo>
                        <a:pt x="927" y="5402"/>
                        <a:pt x="1" y="3678"/>
                        <a:pt x="1" y="2188"/>
                      </a:cubicBezTo>
                      <a:cubicBezTo>
                        <a:pt x="1" y="699"/>
                        <a:pt x="927" y="1"/>
                        <a:pt x="2066" y="63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</p:grpSp>
          <p:grpSp>
            <p:nvGrpSpPr>
              <p:cNvPr id="20" name="Google Shape;229;p30">
                <a:extLst>
                  <a:ext uri="{FF2B5EF4-FFF2-40B4-BE49-F238E27FC236}">
                    <a16:creationId xmlns:a16="http://schemas.microsoft.com/office/drawing/2014/main" id="{397500A8-3845-E580-6B13-B68F9FFBF6E9}"/>
                  </a:ext>
                </a:extLst>
              </p:cNvPr>
              <p:cNvGrpSpPr/>
              <p:nvPr/>
            </p:nvGrpSpPr>
            <p:grpSpPr>
              <a:xfrm>
                <a:off x="3427050" y="3494700"/>
                <a:ext cx="1602000" cy="1298025"/>
                <a:chOff x="3427050" y="3494700"/>
                <a:chExt cx="1602000" cy="1298025"/>
              </a:xfrm>
            </p:grpSpPr>
            <p:sp>
              <p:nvSpPr>
                <p:cNvPr id="21" name="Google Shape;230;p30">
                  <a:extLst>
                    <a:ext uri="{FF2B5EF4-FFF2-40B4-BE49-F238E27FC236}">
                      <a16:creationId xmlns:a16="http://schemas.microsoft.com/office/drawing/2014/main" id="{04D34650-6042-EF6A-2232-3C3656CE172E}"/>
                    </a:ext>
                  </a:extLst>
                </p:cNvPr>
                <p:cNvSpPr/>
                <p:nvPr/>
              </p:nvSpPr>
              <p:spPr>
                <a:xfrm>
                  <a:off x="4385725" y="4014375"/>
                  <a:ext cx="633975" cy="77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59" h="31134" extrusionOk="0">
                      <a:moveTo>
                        <a:pt x="22564" y="19610"/>
                      </a:moveTo>
                      <a:cubicBezTo>
                        <a:pt x="23939" y="17729"/>
                        <a:pt x="24636" y="15758"/>
                        <a:pt x="24636" y="13750"/>
                      </a:cubicBezTo>
                      <a:cubicBezTo>
                        <a:pt x="24636" y="9637"/>
                        <a:pt x="21627" y="5627"/>
                        <a:pt x="16164" y="2457"/>
                      </a:cubicBezTo>
                      <a:cubicBezTo>
                        <a:pt x="15131" y="1858"/>
                        <a:pt x="14025" y="1298"/>
                        <a:pt x="12852" y="773"/>
                      </a:cubicBezTo>
                      <a:lnTo>
                        <a:pt x="12852" y="1"/>
                      </a:lnTo>
                      <a:cubicBezTo>
                        <a:pt x="14160" y="572"/>
                        <a:pt x="15391" y="1189"/>
                        <a:pt x="16533" y="1851"/>
                      </a:cubicBezTo>
                      <a:cubicBezTo>
                        <a:pt x="22224" y="5152"/>
                        <a:pt x="25359" y="9378"/>
                        <a:pt x="25359" y="13750"/>
                      </a:cubicBezTo>
                      <a:cubicBezTo>
                        <a:pt x="25359" y="15907"/>
                        <a:pt x="24616" y="18016"/>
                        <a:pt x="23152" y="20020"/>
                      </a:cubicBezTo>
                      <a:cubicBezTo>
                        <a:pt x="21978" y="21624"/>
                        <a:pt x="20353" y="23140"/>
                        <a:pt x="18323" y="24524"/>
                      </a:cubicBezTo>
                      <a:cubicBezTo>
                        <a:pt x="13763" y="27632"/>
                        <a:pt x="7469" y="29917"/>
                        <a:pt x="121" y="31134"/>
                      </a:cubicBezTo>
                      <a:lnTo>
                        <a:pt x="1" y="30440"/>
                      </a:lnTo>
                      <a:cubicBezTo>
                        <a:pt x="7140" y="29257"/>
                        <a:pt x="13500" y="26950"/>
                        <a:pt x="17909" y="23946"/>
                      </a:cubicBezTo>
                      <a:cubicBezTo>
                        <a:pt x="19873" y="22608"/>
                        <a:pt x="21438" y="21149"/>
                        <a:pt x="22564" y="1961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22" name="Google Shape;231;p30">
                  <a:extLst>
                    <a:ext uri="{FF2B5EF4-FFF2-40B4-BE49-F238E27FC236}">
                      <a16:creationId xmlns:a16="http://schemas.microsoft.com/office/drawing/2014/main" id="{4A084B98-11A3-F88C-74B2-8D16E3138616}"/>
                    </a:ext>
                  </a:extLst>
                </p:cNvPr>
                <p:cNvSpPr/>
                <p:nvPr/>
              </p:nvSpPr>
              <p:spPr>
                <a:xfrm>
                  <a:off x="3443925" y="4043300"/>
                  <a:ext cx="1409000" cy="6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60" h="26066" extrusionOk="0">
                      <a:moveTo>
                        <a:pt x="14591" y="0"/>
                      </a:moveTo>
                      <a:lnTo>
                        <a:pt x="14591" y="357"/>
                      </a:lnTo>
                      <a:cubicBezTo>
                        <a:pt x="6108" y="2680"/>
                        <a:pt x="361" y="7103"/>
                        <a:pt x="361" y="12170"/>
                      </a:cubicBezTo>
                      <a:cubicBezTo>
                        <a:pt x="361" y="19638"/>
                        <a:pt x="12841" y="25714"/>
                        <a:pt x="28180" y="25714"/>
                      </a:cubicBezTo>
                      <a:cubicBezTo>
                        <a:pt x="43520" y="25714"/>
                        <a:pt x="55999" y="19638"/>
                        <a:pt x="55999" y="12170"/>
                      </a:cubicBezTo>
                      <a:cubicBezTo>
                        <a:pt x="55999" y="9153"/>
                        <a:pt x="53962" y="6365"/>
                        <a:pt x="50524" y="4110"/>
                      </a:cubicBezTo>
                      <a:lnTo>
                        <a:pt x="50524" y="3715"/>
                      </a:lnTo>
                      <a:cubicBezTo>
                        <a:pt x="54179" y="6059"/>
                        <a:pt x="56360" y="8990"/>
                        <a:pt x="56360" y="12170"/>
                      </a:cubicBezTo>
                      <a:cubicBezTo>
                        <a:pt x="56360" y="19832"/>
                        <a:pt x="43719" y="26066"/>
                        <a:pt x="28180" y="26066"/>
                      </a:cubicBezTo>
                      <a:cubicBezTo>
                        <a:pt x="12642" y="26066"/>
                        <a:pt x="0" y="19832"/>
                        <a:pt x="0" y="12170"/>
                      </a:cubicBezTo>
                      <a:cubicBezTo>
                        <a:pt x="1" y="6936"/>
                        <a:pt x="5901" y="2370"/>
                        <a:pt x="14591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23" name="Google Shape;232;p30">
                  <a:extLst>
                    <a:ext uri="{FF2B5EF4-FFF2-40B4-BE49-F238E27FC236}">
                      <a16:creationId xmlns:a16="http://schemas.microsoft.com/office/drawing/2014/main" id="{2D771CBF-C996-2630-1359-2147B6F38E00}"/>
                    </a:ext>
                  </a:extLst>
                </p:cNvPr>
                <p:cNvSpPr/>
                <p:nvPr/>
              </p:nvSpPr>
              <p:spPr>
                <a:xfrm>
                  <a:off x="3427050" y="3494700"/>
                  <a:ext cx="644500" cy="807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80" h="32287" extrusionOk="0">
                      <a:moveTo>
                        <a:pt x="12715" y="1"/>
                      </a:moveTo>
                      <a:cubicBezTo>
                        <a:pt x="11385" y="593"/>
                        <a:pt x="10133" y="1233"/>
                        <a:pt x="8972" y="1920"/>
                      </a:cubicBezTo>
                      <a:cubicBezTo>
                        <a:pt x="3187" y="5344"/>
                        <a:pt x="1" y="9726"/>
                        <a:pt x="1" y="14259"/>
                      </a:cubicBezTo>
                      <a:cubicBezTo>
                        <a:pt x="1" y="16496"/>
                        <a:pt x="755" y="18683"/>
                        <a:pt x="2244" y="20761"/>
                      </a:cubicBezTo>
                      <a:cubicBezTo>
                        <a:pt x="3437" y="22425"/>
                        <a:pt x="5088" y="23997"/>
                        <a:pt x="7152" y="25432"/>
                      </a:cubicBezTo>
                      <a:cubicBezTo>
                        <a:pt x="11789" y="28654"/>
                        <a:pt x="18187" y="31025"/>
                        <a:pt x="25657" y="32287"/>
                      </a:cubicBezTo>
                      <a:lnTo>
                        <a:pt x="25780" y="31566"/>
                      </a:lnTo>
                      <a:cubicBezTo>
                        <a:pt x="18523" y="30340"/>
                        <a:pt x="12056" y="27949"/>
                        <a:pt x="7574" y="24833"/>
                      </a:cubicBezTo>
                      <a:cubicBezTo>
                        <a:pt x="5578" y="23445"/>
                        <a:pt x="3986" y="21931"/>
                        <a:pt x="2841" y="20337"/>
                      </a:cubicBezTo>
                      <a:cubicBezTo>
                        <a:pt x="1443" y="18386"/>
                        <a:pt x="735" y="16342"/>
                        <a:pt x="735" y="14259"/>
                      </a:cubicBezTo>
                      <a:cubicBezTo>
                        <a:pt x="735" y="9994"/>
                        <a:pt x="3794" y="5835"/>
                        <a:pt x="9348" y="2549"/>
                      </a:cubicBezTo>
                      <a:cubicBezTo>
                        <a:pt x="10397" y="1926"/>
                        <a:pt x="11520" y="1344"/>
                        <a:pt x="12715" y="802"/>
                      </a:cubicBezTo>
                      <a:lnTo>
                        <a:pt x="1271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  <p:sp>
              <p:nvSpPr>
                <p:cNvPr id="24" name="Google Shape;233;p30">
                  <a:extLst>
                    <a:ext uri="{FF2B5EF4-FFF2-40B4-BE49-F238E27FC236}">
                      <a16:creationId xmlns:a16="http://schemas.microsoft.com/office/drawing/2014/main" id="{16C995DB-D3D8-B509-2B55-D1A884E53FF7}"/>
                    </a:ext>
                  </a:extLst>
                </p:cNvPr>
                <p:cNvSpPr/>
                <p:nvPr/>
              </p:nvSpPr>
              <p:spPr>
                <a:xfrm>
                  <a:off x="3596575" y="3524675"/>
                  <a:ext cx="1432475" cy="67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99" h="27033" extrusionOk="0">
                      <a:moveTo>
                        <a:pt x="42465" y="1"/>
                      </a:moveTo>
                      <a:lnTo>
                        <a:pt x="42465" y="371"/>
                      </a:lnTo>
                      <a:cubicBezTo>
                        <a:pt x="51089" y="2780"/>
                        <a:pt x="56931" y="7366"/>
                        <a:pt x="56931" y="12620"/>
                      </a:cubicBezTo>
                      <a:cubicBezTo>
                        <a:pt x="56931" y="20365"/>
                        <a:pt x="44245" y="26667"/>
                        <a:pt x="28648" y="26667"/>
                      </a:cubicBezTo>
                      <a:cubicBezTo>
                        <a:pt x="13053" y="26667"/>
                        <a:pt x="367" y="20365"/>
                        <a:pt x="367" y="12621"/>
                      </a:cubicBezTo>
                      <a:cubicBezTo>
                        <a:pt x="367" y="9493"/>
                        <a:pt x="2439" y="6601"/>
                        <a:pt x="5934" y="4265"/>
                      </a:cubicBezTo>
                      <a:lnTo>
                        <a:pt x="5934" y="3854"/>
                      </a:lnTo>
                      <a:cubicBezTo>
                        <a:pt x="2218" y="6285"/>
                        <a:pt x="0" y="9325"/>
                        <a:pt x="0" y="12621"/>
                      </a:cubicBezTo>
                      <a:cubicBezTo>
                        <a:pt x="0" y="20568"/>
                        <a:pt x="12852" y="27032"/>
                        <a:pt x="28648" y="27032"/>
                      </a:cubicBezTo>
                      <a:cubicBezTo>
                        <a:pt x="44446" y="27032"/>
                        <a:pt x="57298" y="20568"/>
                        <a:pt x="57298" y="12621"/>
                      </a:cubicBezTo>
                      <a:cubicBezTo>
                        <a:pt x="57298" y="7193"/>
                        <a:pt x="51300" y="2458"/>
                        <a:pt x="4246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23137"/>
                      </a:srgbClr>
                    </a:gs>
                    <a:gs pos="50000">
                      <a:srgbClr val="E354F7">
                        <a:alpha val="56862"/>
                      </a:srgbClr>
                    </a:gs>
                    <a:gs pos="100000">
                      <a:srgbClr val="10ECFF">
                        <a:alpha val="58823"/>
                      </a:srgbClr>
                    </a:gs>
                  </a:gsLst>
                  <a:lin ang="5400012" scaled="0"/>
                </a:gra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>
                    <a:latin typeface=".Vn3DH" panose="020B7200000000000000" pitchFamily="34" charset="0"/>
                  </a:endParaRPr>
                </a:p>
              </p:txBody>
            </p:sp>
          </p:grpSp>
        </p:grpSp>
        <p:grpSp>
          <p:nvGrpSpPr>
            <p:cNvPr id="11" name="Google Shape;234;p30">
              <a:extLst>
                <a:ext uri="{FF2B5EF4-FFF2-40B4-BE49-F238E27FC236}">
                  <a16:creationId xmlns:a16="http://schemas.microsoft.com/office/drawing/2014/main" id="{F2C38A58-A79A-81DD-63DD-7B2CB93A8FB1}"/>
                </a:ext>
              </a:extLst>
            </p:cNvPr>
            <p:cNvGrpSpPr/>
            <p:nvPr/>
          </p:nvGrpSpPr>
          <p:grpSpPr>
            <a:xfrm>
              <a:off x="8548285" y="1658995"/>
              <a:ext cx="464530" cy="4075476"/>
              <a:chOff x="5279175" y="1799875"/>
              <a:chExt cx="419100" cy="3676900"/>
            </a:xfrm>
          </p:grpSpPr>
          <p:sp>
            <p:nvSpPr>
              <p:cNvPr id="12" name="Google Shape;235;p30">
                <a:extLst>
                  <a:ext uri="{FF2B5EF4-FFF2-40B4-BE49-F238E27FC236}">
                    <a16:creationId xmlns:a16="http://schemas.microsoft.com/office/drawing/2014/main" id="{E48B637E-2089-35E0-E8D3-D922372AC791}"/>
                  </a:ext>
                </a:extLst>
              </p:cNvPr>
              <p:cNvSpPr/>
              <p:nvPr/>
            </p:nvSpPr>
            <p:spPr>
              <a:xfrm>
                <a:off x="5279175" y="2183750"/>
                <a:ext cx="209575" cy="3293025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131721" extrusionOk="0">
                    <a:moveTo>
                      <a:pt x="8383" y="131721"/>
                    </a:moveTo>
                    <a:lnTo>
                      <a:pt x="8383" y="4874"/>
                    </a:lnTo>
                    <a:lnTo>
                      <a:pt x="0" y="1"/>
                    </a:lnTo>
                    <a:lnTo>
                      <a:pt x="0" y="12687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13" name="Google Shape;236;p30">
                <a:extLst>
                  <a:ext uri="{FF2B5EF4-FFF2-40B4-BE49-F238E27FC236}">
                    <a16:creationId xmlns:a16="http://schemas.microsoft.com/office/drawing/2014/main" id="{B6953CC1-28F3-BDBB-EB22-9D057384E375}"/>
                  </a:ext>
                </a:extLst>
              </p:cNvPr>
              <p:cNvSpPr/>
              <p:nvPr/>
            </p:nvSpPr>
            <p:spPr>
              <a:xfrm>
                <a:off x="5488750" y="2183750"/>
                <a:ext cx="209525" cy="3284125"/>
              </a:xfrm>
              <a:custGeom>
                <a:avLst/>
                <a:gdLst/>
                <a:ahLst/>
                <a:cxnLst/>
                <a:rect l="l" t="t" r="r" b="b"/>
                <a:pathLst>
                  <a:path w="8381" h="131365" extrusionOk="0">
                    <a:moveTo>
                      <a:pt x="0" y="131364"/>
                    </a:moveTo>
                    <a:lnTo>
                      <a:pt x="8381" y="126522"/>
                    </a:lnTo>
                    <a:lnTo>
                      <a:pt x="8381" y="1"/>
                    </a:lnTo>
                    <a:lnTo>
                      <a:pt x="0" y="487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14" name="Google Shape;237;p30">
                <a:extLst>
                  <a:ext uri="{FF2B5EF4-FFF2-40B4-BE49-F238E27FC236}">
                    <a16:creationId xmlns:a16="http://schemas.microsoft.com/office/drawing/2014/main" id="{BD11FDBC-C4E6-0425-550F-3BBEA602FC8A}"/>
                  </a:ext>
                </a:extLst>
              </p:cNvPr>
              <p:cNvSpPr/>
              <p:nvPr/>
            </p:nvSpPr>
            <p:spPr>
              <a:xfrm>
                <a:off x="5279175" y="2063575"/>
                <a:ext cx="419100" cy="242050"/>
              </a:xfrm>
              <a:custGeom>
                <a:avLst/>
                <a:gdLst/>
                <a:ahLst/>
                <a:cxnLst/>
                <a:rect l="l" t="t" r="r" b="b"/>
                <a:pathLst>
                  <a:path w="16764" h="9682" extrusionOk="0">
                    <a:moveTo>
                      <a:pt x="8320" y="1"/>
                    </a:moveTo>
                    <a:lnTo>
                      <a:pt x="16764" y="4808"/>
                    </a:lnTo>
                    <a:lnTo>
                      <a:pt x="8383" y="9681"/>
                    </a:lnTo>
                    <a:lnTo>
                      <a:pt x="0" y="480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15" name="Google Shape;238;p30">
                <a:extLst>
                  <a:ext uri="{FF2B5EF4-FFF2-40B4-BE49-F238E27FC236}">
                    <a16:creationId xmlns:a16="http://schemas.microsoft.com/office/drawing/2014/main" id="{1E2A54C1-6CF3-F335-49C9-643325834051}"/>
                  </a:ext>
                </a:extLst>
              </p:cNvPr>
              <p:cNvSpPr/>
              <p:nvPr/>
            </p:nvSpPr>
            <p:spPr>
              <a:xfrm>
                <a:off x="5538225" y="2470800"/>
                <a:ext cx="123450" cy="14631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58526" extrusionOk="0">
                    <a:moveTo>
                      <a:pt x="513" y="595"/>
                    </a:moveTo>
                    <a:lnTo>
                      <a:pt x="1535" y="1"/>
                    </a:lnTo>
                    <a:lnTo>
                      <a:pt x="1535" y="9039"/>
                    </a:lnTo>
                    <a:lnTo>
                      <a:pt x="513" y="9630"/>
                    </a:lnTo>
                    <a:close/>
                    <a:moveTo>
                      <a:pt x="3914" y="18167"/>
                    </a:moveTo>
                    <a:lnTo>
                      <a:pt x="4938" y="17577"/>
                    </a:lnTo>
                    <a:lnTo>
                      <a:pt x="4938" y="8538"/>
                    </a:lnTo>
                    <a:lnTo>
                      <a:pt x="3914" y="9132"/>
                    </a:lnTo>
                    <a:close/>
                    <a:moveTo>
                      <a:pt x="1" y="27329"/>
                    </a:moveTo>
                    <a:lnTo>
                      <a:pt x="1023" y="26738"/>
                    </a:lnTo>
                    <a:lnTo>
                      <a:pt x="1023" y="17699"/>
                    </a:lnTo>
                    <a:lnTo>
                      <a:pt x="1" y="18294"/>
                    </a:lnTo>
                    <a:close/>
                    <a:moveTo>
                      <a:pt x="1" y="37518"/>
                    </a:moveTo>
                    <a:lnTo>
                      <a:pt x="1023" y="36926"/>
                    </a:lnTo>
                    <a:lnTo>
                      <a:pt x="1023" y="27888"/>
                    </a:lnTo>
                    <a:lnTo>
                      <a:pt x="1" y="28484"/>
                    </a:lnTo>
                    <a:close/>
                    <a:moveTo>
                      <a:pt x="2210" y="32703"/>
                    </a:moveTo>
                    <a:lnTo>
                      <a:pt x="3232" y="32112"/>
                    </a:lnTo>
                    <a:lnTo>
                      <a:pt x="3232" y="23073"/>
                    </a:lnTo>
                    <a:lnTo>
                      <a:pt x="2210" y="23668"/>
                    </a:lnTo>
                    <a:close/>
                    <a:moveTo>
                      <a:pt x="1" y="48896"/>
                    </a:moveTo>
                    <a:lnTo>
                      <a:pt x="1023" y="48305"/>
                    </a:lnTo>
                    <a:lnTo>
                      <a:pt x="1023" y="39266"/>
                    </a:lnTo>
                    <a:lnTo>
                      <a:pt x="1" y="39861"/>
                    </a:lnTo>
                    <a:close/>
                    <a:moveTo>
                      <a:pt x="2210" y="58525"/>
                    </a:moveTo>
                    <a:lnTo>
                      <a:pt x="3232" y="57935"/>
                    </a:lnTo>
                    <a:lnTo>
                      <a:pt x="3232" y="48896"/>
                    </a:lnTo>
                    <a:lnTo>
                      <a:pt x="2210" y="4949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16" name="Google Shape;239;p30">
                <a:extLst>
                  <a:ext uri="{FF2B5EF4-FFF2-40B4-BE49-F238E27FC236}">
                    <a16:creationId xmlns:a16="http://schemas.microsoft.com/office/drawing/2014/main" id="{F8DEE91A-7C14-9750-0B01-2C65081ECAF2}"/>
                  </a:ext>
                </a:extLst>
              </p:cNvPr>
              <p:cNvSpPr/>
              <p:nvPr/>
            </p:nvSpPr>
            <p:spPr>
              <a:xfrm>
                <a:off x="5293375" y="193742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6"/>
                      <a:pt x="102" y="3949"/>
                    </a:cubicBezTo>
                    <a:cubicBezTo>
                      <a:pt x="102" y="6071"/>
                      <a:pt x="3560" y="7798"/>
                      <a:pt x="7814" y="7798"/>
                    </a:cubicBezTo>
                    <a:cubicBezTo>
                      <a:pt x="12066" y="7798"/>
                      <a:pt x="15527" y="6071"/>
                      <a:pt x="15527" y="3949"/>
                    </a:cubicBezTo>
                    <a:cubicBezTo>
                      <a:pt x="15527" y="1827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  <p:sp>
            <p:nvSpPr>
              <p:cNvPr id="17" name="Google Shape;240;p30">
                <a:extLst>
                  <a:ext uri="{FF2B5EF4-FFF2-40B4-BE49-F238E27FC236}">
                    <a16:creationId xmlns:a16="http://schemas.microsoft.com/office/drawing/2014/main" id="{BB2D6F4B-75AE-2E68-EA0C-47DB052EF637}"/>
                  </a:ext>
                </a:extLst>
              </p:cNvPr>
              <p:cNvSpPr/>
              <p:nvPr/>
            </p:nvSpPr>
            <p:spPr>
              <a:xfrm>
                <a:off x="5293375" y="1799875"/>
                <a:ext cx="390700" cy="197475"/>
              </a:xfrm>
              <a:custGeom>
                <a:avLst/>
                <a:gdLst/>
                <a:ahLst/>
                <a:cxnLst/>
                <a:rect l="l" t="t" r="r" b="b"/>
                <a:pathLst>
                  <a:path w="15628" h="7899" extrusionOk="0">
                    <a:moveTo>
                      <a:pt x="7814" y="7898"/>
                    </a:moveTo>
                    <a:cubicBezTo>
                      <a:pt x="3506" y="7898"/>
                      <a:pt x="0" y="6127"/>
                      <a:pt x="0" y="3949"/>
                    </a:cubicBezTo>
                    <a:cubicBezTo>
                      <a:pt x="0" y="1772"/>
                      <a:pt x="3506" y="1"/>
                      <a:pt x="7814" y="1"/>
                    </a:cubicBezTo>
                    <a:cubicBezTo>
                      <a:pt x="12122" y="1"/>
                      <a:pt x="15627" y="1772"/>
                      <a:pt x="15627" y="3949"/>
                    </a:cubicBezTo>
                    <a:cubicBezTo>
                      <a:pt x="15627" y="6127"/>
                      <a:pt x="12122" y="7898"/>
                      <a:pt x="7814" y="7898"/>
                    </a:cubicBezTo>
                    <a:close/>
                    <a:moveTo>
                      <a:pt x="7814" y="101"/>
                    </a:moveTo>
                    <a:cubicBezTo>
                      <a:pt x="3560" y="101"/>
                      <a:pt x="102" y="1828"/>
                      <a:pt x="102" y="3949"/>
                    </a:cubicBezTo>
                    <a:cubicBezTo>
                      <a:pt x="102" y="6072"/>
                      <a:pt x="3560" y="7798"/>
                      <a:pt x="7814" y="7798"/>
                    </a:cubicBezTo>
                    <a:cubicBezTo>
                      <a:pt x="12066" y="7798"/>
                      <a:pt x="15527" y="6072"/>
                      <a:pt x="15527" y="3949"/>
                    </a:cubicBezTo>
                    <a:cubicBezTo>
                      <a:pt x="15527" y="1828"/>
                      <a:pt x="12068" y="101"/>
                      <a:pt x="7814" y="10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6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.Vn3DH" panose="020B7200000000000000" pitchFamily="34" charset="0"/>
                </a:endParaRPr>
              </a:p>
            </p:txBody>
          </p:sp>
        </p:grpSp>
      </p:grpSp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80997" y="364633"/>
            <a:ext cx="670277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 smtClean="0">
                <a:latin typeface="+mn-lt"/>
                <a:cs typeface="Times New Roman" panose="02020603050405020304" pitchFamily="18" charset="0"/>
              </a:rPr>
              <a:t>3. </a:t>
            </a:r>
            <a:r>
              <a:rPr lang="en-US" b="1" dirty="0" err="1" smtClean="0">
                <a:latin typeface="+mn-lt"/>
                <a:cs typeface="Times New Roman" panose="02020603050405020304" pitchFamily="18" charset="0"/>
              </a:rPr>
              <a:t>Hướng</a:t>
            </a:r>
            <a:r>
              <a:rPr lang="en-US" b="1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+mn-lt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+mn-lt"/>
                <a:cs typeface="Times New Roman" panose="02020603050405020304" pitchFamily="18" charset="0"/>
              </a:rPr>
              <a:t>triển</a:t>
            </a:r>
            <a:r>
              <a:rPr lang="vi-VN" b="1" dirty="0" smtClean="0">
                <a:latin typeface="+mn-lt"/>
                <a:cs typeface="Times New Roman" panose="02020603050405020304" pitchFamily="18" charset="0"/>
              </a:rPr>
              <a:t> và tối ưu</a:t>
            </a:r>
            <a:endParaRPr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604652" y="1925809"/>
            <a:ext cx="41822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- </a:t>
            </a:r>
            <a:r>
              <a:rPr lang="en-US" sz="1600" dirty="0" err="1" smtClean="0">
                <a:solidFill>
                  <a:schemeClr val="bg1"/>
                </a:solidFill>
              </a:rPr>
              <a:t>Giải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thuật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chỉ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mới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tìm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được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đường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chứ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chưa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tìm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được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chu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trình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smtClean="0">
                <a:solidFill>
                  <a:schemeClr val="bg1"/>
                </a:solidFill>
              </a:rPr>
              <a:t>- </a:t>
            </a:r>
            <a:r>
              <a:rPr lang="en-US" sz="1600" dirty="0" err="1" smtClean="0">
                <a:solidFill>
                  <a:schemeClr val="bg1"/>
                </a:solidFill>
              </a:rPr>
              <a:t>Chưa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phân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tích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được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dữ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liệu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đầu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vào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đã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có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chu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trình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đường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đi</a:t>
            </a:r>
            <a:r>
              <a:rPr lang="en-US" sz="1600" dirty="0" smtClean="0">
                <a:solidFill>
                  <a:schemeClr val="bg1"/>
                </a:solidFill>
              </a:rPr>
              <a:t> hay </a:t>
            </a:r>
            <a:r>
              <a:rPr lang="en-US" sz="1600" dirty="0" err="1" smtClean="0">
                <a:solidFill>
                  <a:schemeClr val="bg1"/>
                </a:solidFill>
              </a:rPr>
              <a:t>chưa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</a:p>
          <a:p>
            <a:endParaRPr lang="en-US" sz="1600" dirty="0" smtClean="0">
              <a:solidFill>
                <a:schemeClr val="bg1"/>
              </a:solidFill>
            </a:endParaRPr>
          </a:p>
          <a:p>
            <a:r>
              <a:rPr lang="vi-VN" sz="1800" dirty="0" smtClean="0">
                <a:solidFill>
                  <a:schemeClr val="bg1"/>
                </a:solidFill>
              </a:rPr>
              <a:t>- </a:t>
            </a:r>
            <a:r>
              <a:rPr lang="en-US" sz="1600" dirty="0" err="1" smtClean="0">
                <a:solidFill>
                  <a:schemeClr val="bg1"/>
                </a:solidFill>
              </a:rPr>
              <a:t>Tìm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kết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quả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với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số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thành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phố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nhiều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endParaRPr lang="vi-VN" sz="1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E84B24-E2A5-280A-CDB4-921F81D3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2"/>
            <a:ext cx="9144000" cy="5151121"/>
          </a:xfrm>
          <a:prstGeom prst="rect">
            <a:avLst/>
          </a:prstGeom>
        </p:spPr>
      </p:pic>
      <p:sp>
        <p:nvSpPr>
          <p:cNvPr id="7" name="Google Shape;258;p37">
            <a:extLst>
              <a:ext uri="{FF2B5EF4-FFF2-40B4-BE49-F238E27FC236}">
                <a16:creationId xmlns:a16="http://schemas.microsoft.com/office/drawing/2014/main" id="{B7FF0091-F425-BF5A-CA70-1876E631D6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934" y="1044289"/>
            <a:ext cx="377504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 smtClean="0">
                <a:latin typeface="+mn-lt"/>
                <a:cs typeface="Times New Roman" panose="02020603050405020304" pitchFamily="18" charset="0"/>
              </a:rPr>
              <a:t>4.</a:t>
            </a:r>
            <a:r>
              <a:rPr lang="en-US" b="1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latin typeface="+mn-lt"/>
                <a:cs typeface="Times New Roman" panose="02020603050405020304" pitchFamily="18" charset="0"/>
              </a:rPr>
              <a:t>Chạy</a:t>
            </a:r>
            <a:r>
              <a:rPr lang="en-US" b="1" dirty="0" smtClean="0">
                <a:latin typeface="+mn-lt"/>
                <a:cs typeface="Times New Roman" panose="02020603050405020304" pitchFamily="18" charset="0"/>
              </a:rPr>
              <a:t> Demo</a:t>
            </a:r>
            <a:endParaRPr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3" y="2260448"/>
            <a:ext cx="3849148" cy="28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7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52;p32">
            <a:extLst>
              <a:ext uri="{FF2B5EF4-FFF2-40B4-BE49-F238E27FC236}">
                <a16:creationId xmlns:a16="http://schemas.microsoft.com/office/drawing/2014/main" id="{434F0AB2-6F8E-252A-F50C-E0D0C788CEE9}"/>
              </a:ext>
            </a:extLst>
          </p:cNvPr>
          <p:cNvSpPr/>
          <p:nvPr/>
        </p:nvSpPr>
        <p:spPr>
          <a:xfrm>
            <a:off x="6584474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.Vn3DH" panose="020B7200000000000000" pitchFamily="34" charset="0"/>
            </a:endParaRPr>
          </a:p>
        </p:txBody>
      </p:sp>
      <p:sp>
        <p:nvSpPr>
          <p:cNvPr id="4" name="Google Shape;252;p32">
            <a:extLst>
              <a:ext uri="{FF2B5EF4-FFF2-40B4-BE49-F238E27FC236}">
                <a16:creationId xmlns:a16="http://schemas.microsoft.com/office/drawing/2014/main" id="{2535B6D2-ABA8-23B4-4A5A-4BE048F8EC01}"/>
              </a:ext>
            </a:extLst>
          </p:cNvPr>
          <p:cNvSpPr/>
          <p:nvPr/>
        </p:nvSpPr>
        <p:spPr>
          <a:xfrm>
            <a:off x="4656062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.Vn3DH" panose="020B7200000000000000" pitchFamily="34" charset="0"/>
            </a:endParaRPr>
          </a:p>
        </p:txBody>
      </p:sp>
      <p:sp>
        <p:nvSpPr>
          <p:cNvPr id="2" name="Google Shape;252;p32">
            <a:extLst>
              <a:ext uri="{FF2B5EF4-FFF2-40B4-BE49-F238E27FC236}">
                <a16:creationId xmlns:a16="http://schemas.microsoft.com/office/drawing/2014/main" id="{54681CCA-8918-BE82-F86E-9721AF33EE70}"/>
              </a:ext>
            </a:extLst>
          </p:cNvPr>
          <p:cNvSpPr/>
          <p:nvPr/>
        </p:nvSpPr>
        <p:spPr>
          <a:xfrm>
            <a:off x="862875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3" name="Google Shape;252;p32">
            <a:extLst>
              <a:ext uri="{FF2B5EF4-FFF2-40B4-BE49-F238E27FC236}">
                <a16:creationId xmlns:a16="http://schemas.microsoft.com/office/drawing/2014/main" id="{F1BF9C22-7651-AC3D-EFFA-EA1D0D103B77}"/>
              </a:ext>
            </a:extLst>
          </p:cNvPr>
          <p:cNvSpPr/>
          <p:nvPr/>
        </p:nvSpPr>
        <p:spPr>
          <a:xfrm>
            <a:off x="2727650" y="850050"/>
            <a:ext cx="1606500" cy="34434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FFFF">
                  <a:alpha val="11372"/>
                  <a:alpha val="11380"/>
                </a:srgbClr>
              </a:gs>
              <a:gs pos="66000">
                <a:srgbClr val="E354F7">
                  <a:alpha val="16078"/>
                  <a:alpha val="11380"/>
                </a:srgbClr>
              </a:gs>
              <a:gs pos="100000">
                <a:srgbClr val="10ECFF">
                  <a:alpha val="25490"/>
                  <a:alpha val="11380"/>
                </a:srgbClr>
              </a:gs>
            </a:gsLst>
            <a:lin ang="5400012" scaled="0"/>
          </a:gradFill>
          <a:ln w="9525" cap="flat" cmpd="sng">
            <a:solidFill>
              <a:schemeClr val="accent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.Vn3DH" panose="020B7200000000000000" pitchFamily="34" charset="0"/>
            </a:endParaRPr>
          </a:p>
        </p:txBody>
      </p:sp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742874" y="992200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+mj-lt"/>
              </a:rPr>
              <a:t>01</a:t>
            </a:r>
            <a:endParaRPr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7" name="Google Shape;157;p34"/>
          <p:cNvSpPr txBox="1">
            <a:spLocks noGrp="1"/>
          </p:cNvSpPr>
          <p:nvPr>
            <p:ph type="title" idx="3"/>
          </p:nvPr>
        </p:nvSpPr>
        <p:spPr>
          <a:xfrm>
            <a:off x="2649675" y="10191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+mj-lt"/>
              </a:rPr>
              <a:t>02</a:t>
            </a:r>
            <a:endParaRPr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9" name="Google Shape;159;p34"/>
          <p:cNvSpPr txBox="1">
            <a:spLocks noGrp="1"/>
          </p:cNvSpPr>
          <p:nvPr>
            <p:ph type="title" idx="5"/>
          </p:nvPr>
        </p:nvSpPr>
        <p:spPr>
          <a:xfrm>
            <a:off x="4532126" y="1019175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+mj-lt"/>
              </a:rPr>
              <a:t>03</a:t>
            </a:r>
            <a:endParaRPr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1" name="Google Shape;161;p34"/>
          <p:cNvSpPr txBox="1">
            <a:spLocks noGrp="1"/>
          </p:cNvSpPr>
          <p:nvPr>
            <p:ph type="title" idx="7"/>
          </p:nvPr>
        </p:nvSpPr>
        <p:spPr>
          <a:xfrm>
            <a:off x="6494325" y="992200"/>
            <a:ext cx="17868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2"/>
                </a:solidFill>
                <a:latin typeface="+mj-lt"/>
              </a:rPr>
              <a:t>04</a:t>
            </a:r>
            <a:endParaRPr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62" name="Google Shape;162;p34"/>
          <p:cNvSpPr txBox="1">
            <a:spLocks noGrp="1"/>
          </p:cNvSpPr>
          <p:nvPr>
            <p:ph type="subTitle" idx="8"/>
          </p:nvPr>
        </p:nvSpPr>
        <p:spPr>
          <a:xfrm>
            <a:off x="636251" y="2487187"/>
            <a:ext cx="2001248" cy="1118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latin typeface="+mn-lt"/>
                <a:cs typeface="Times New Roman" panose="02020603050405020304" pitchFamily="18" charset="0"/>
              </a:rPr>
              <a:t>Nguyễn</a:t>
            </a:r>
            <a:endParaRPr lang="en-US" sz="2800" b="1" dirty="0" smtClean="0">
              <a:latin typeface="+mn-lt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latin typeface="+mn-lt"/>
                <a:cs typeface="Times New Roman" panose="02020603050405020304" pitchFamily="18" charset="0"/>
              </a:rPr>
              <a:t>Tuấn </a:t>
            </a:r>
            <a:endParaRPr lang="en-US" sz="2800" b="1" dirty="0" smtClean="0">
              <a:latin typeface="+mn-lt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b="1" dirty="0" smtClean="0">
                <a:latin typeface="+mn-lt"/>
                <a:cs typeface="Times New Roman" panose="02020603050405020304" pitchFamily="18" charset="0"/>
              </a:rPr>
              <a:t>Anh</a:t>
            </a:r>
            <a:endParaRPr lang="vi-VN" sz="2800" b="1" dirty="0">
              <a:latin typeface="+mn-lt"/>
              <a:cs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b="1" dirty="0">
                <a:latin typeface="+mn-lt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902ABB9-EEC6-5062-BDE4-D2F838088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061" y="3403798"/>
            <a:ext cx="1871451" cy="632700"/>
          </a:xfrm>
        </p:spPr>
        <p:txBody>
          <a:bodyPr/>
          <a:lstStyle/>
          <a:p>
            <a:r>
              <a:rPr lang="vi-VN" sz="1800" b="1" dirty="0"/>
              <a:t>MSSV :B2016945</a:t>
            </a:r>
            <a:endParaRPr lang="en-US" sz="1800" b="1" dirty="0"/>
          </a:p>
        </p:txBody>
      </p:sp>
      <p:sp>
        <p:nvSpPr>
          <p:cNvPr id="12" name="Google Shape;162;p34">
            <a:extLst>
              <a:ext uri="{FF2B5EF4-FFF2-40B4-BE49-F238E27FC236}">
                <a16:creationId xmlns:a16="http://schemas.microsoft.com/office/drawing/2014/main" id="{EA78EDE2-58A3-F781-CF23-9AE82C21582C}"/>
              </a:ext>
            </a:extLst>
          </p:cNvPr>
          <p:cNvSpPr txBox="1">
            <a:spLocks/>
          </p:cNvSpPr>
          <p:nvPr/>
        </p:nvSpPr>
        <p:spPr>
          <a:xfrm>
            <a:off x="2646065" y="2026024"/>
            <a:ext cx="1786800" cy="111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pPr marL="0" indent="0"/>
            <a:r>
              <a:rPr lang="vi-VN" sz="2800" b="1" dirty="0" smtClean="0">
                <a:latin typeface="+mn-lt"/>
                <a:cs typeface="Times New Roman" panose="02020603050405020304" pitchFamily="18" charset="0"/>
              </a:rPr>
              <a:t>Nguyễn</a:t>
            </a:r>
            <a:endParaRPr lang="vi-VN" sz="2800" b="1" dirty="0">
              <a:latin typeface="+mn-lt"/>
              <a:cs typeface="Times New Roman" panose="02020603050405020304" pitchFamily="18" charset="0"/>
            </a:endParaRPr>
          </a:p>
          <a:p>
            <a:pPr marL="0" indent="0"/>
            <a:r>
              <a:rPr lang="vi-VN" sz="2800" b="1" dirty="0">
                <a:latin typeface="+mn-lt"/>
                <a:cs typeface="Times New Roman" panose="02020603050405020304" pitchFamily="18" charset="0"/>
              </a:rPr>
              <a:t>Duy </a:t>
            </a:r>
            <a:endParaRPr lang="en-US" sz="2800" b="1" dirty="0" smtClean="0">
              <a:latin typeface="+mn-lt"/>
              <a:cs typeface="Times New Roman" panose="02020603050405020304" pitchFamily="18" charset="0"/>
            </a:endParaRPr>
          </a:p>
          <a:p>
            <a:pPr marL="0" indent="0"/>
            <a:r>
              <a:rPr lang="vi-VN" sz="2800" b="1" dirty="0" smtClean="0">
                <a:latin typeface="+mn-lt"/>
                <a:cs typeface="Times New Roman" panose="02020603050405020304" pitchFamily="18" charset="0"/>
              </a:rPr>
              <a:t>Bảo </a:t>
            </a:r>
            <a:endParaRPr lang="vi-VN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3" name="Google Shape;162;p34">
            <a:extLst>
              <a:ext uri="{FF2B5EF4-FFF2-40B4-BE49-F238E27FC236}">
                <a16:creationId xmlns:a16="http://schemas.microsoft.com/office/drawing/2014/main" id="{83C008F9-3CD2-ACBC-448D-220A7785B2DF}"/>
              </a:ext>
            </a:extLst>
          </p:cNvPr>
          <p:cNvSpPr txBox="1">
            <a:spLocks/>
          </p:cNvSpPr>
          <p:nvPr/>
        </p:nvSpPr>
        <p:spPr>
          <a:xfrm>
            <a:off x="4557486" y="2028321"/>
            <a:ext cx="1786800" cy="111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pPr marL="0" indent="0"/>
            <a:r>
              <a:rPr lang="vi-VN" sz="2800" b="1" dirty="0" smtClean="0">
                <a:latin typeface="+mn-lt"/>
                <a:cs typeface="Times New Roman" panose="02020603050405020304" pitchFamily="18" charset="0"/>
              </a:rPr>
              <a:t>Võ </a:t>
            </a:r>
            <a:endParaRPr lang="en-US" sz="2800" b="1" dirty="0" smtClean="0">
              <a:latin typeface="+mn-lt"/>
              <a:cs typeface="Times New Roman" panose="02020603050405020304" pitchFamily="18" charset="0"/>
            </a:endParaRPr>
          </a:p>
          <a:p>
            <a:pPr marL="0" indent="0"/>
            <a:r>
              <a:rPr lang="vi-VN" sz="2800" b="1" dirty="0" smtClean="0">
                <a:latin typeface="+mn-lt"/>
                <a:cs typeface="Times New Roman" panose="02020603050405020304" pitchFamily="18" charset="0"/>
              </a:rPr>
              <a:t>Minh Khang </a:t>
            </a:r>
            <a:endParaRPr lang="vi-VN" sz="28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24" name="Google Shape;162;p34">
            <a:extLst>
              <a:ext uri="{FF2B5EF4-FFF2-40B4-BE49-F238E27FC236}">
                <a16:creationId xmlns:a16="http://schemas.microsoft.com/office/drawing/2014/main" id="{BE7C29D2-B5DD-4325-83DC-C325752A1B31}"/>
              </a:ext>
            </a:extLst>
          </p:cNvPr>
          <p:cNvSpPr txBox="1">
            <a:spLocks/>
          </p:cNvSpPr>
          <p:nvPr/>
        </p:nvSpPr>
        <p:spPr>
          <a:xfrm>
            <a:off x="6494325" y="2028321"/>
            <a:ext cx="1786800" cy="111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iga"/>
              <a:buNone/>
              <a:defRPr sz="1800" b="0" i="0" u="none" strike="noStrike" cap="none">
                <a:solidFill>
                  <a:schemeClr val="l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>
            <a:pPr marL="0" indent="0"/>
            <a:r>
              <a:rPr lang="vi-VN" sz="2800" b="1" dirty="0">
                <a:latin typeface="+mn-lt"/>
                <a:cs typeface="Times New Roman" panose="02020603050405020304" pitchFamily="18" charset="0"/>
              </a:rPr>
              <a:t>Lê Quang Minh </a:t>
            </a:r>
          </a:p>
        </p:txBody>
      </p:sp>
      <p:sp>
        <p:nvSpPr>
          <p:cNvPr id="26" name="Subtitle 6">
            <a:extLst>
              <a:ext uri="{FF2B5EF4-FFF2-40B4-BE49-F238E27FC236}">
                <a16:creationId xmlns:a16="http://schemas.microsoft.com/office/drawing/2014/main" id="{D539FFA4-78B7-F7A0-E894-B49E521F0D8C}"/>
              </a:ext>
            </a:extLst>
          </p:cNvPr>
          <p:cNvSpPr txBox="1">
            <a:spLocks/>
          </p:cNvSpPr>
          <p:nvPr/>
        </p:nvSpPr>
        <p:spPr>
          <a:xfrm>
            <a:off x="4472835" y="3403798"/>
            <a:ext cx="1871451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vi-VN" sz="1800" b="1" dirty="0"/>
              <a:t>MSSV :B2016972</a:t>
            </a:r>
            <a:endParaRPr lang="en-US" sz="1800" b="1" dirty="0"/>
          </a:p>
        </p:txBody>
      </p:sp>
      <p:sp>
        <p:nvSpPr>
          <p:cNvPr id="27" name="Subtitle 6">
            <a:extLst>
              <a:ext uri="{FF2B5EF4-FFF2-40B4-BE49-F238E27FC236}">
                <a16:creationId xmlns:a16="http://schemas.microsoft.com/office/drawing/2014/main" id="{22AF1328-E38A-EE70-7819-C0612DBCAB55}"/>
              </a:ext>
            </a:extLst>
          </p:cNvPr>
          <p:cNvSpPr txBox="1">
            <a:spLocks/>
          </p:cNvSpPr>
          <p:nvPr/>
        </p:nvSpPr>
        <p:spPr>
          <a:xfrm>
            <a:off x="2559524" y="3403798"/>
            <a:ext cx="1871451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vi-VN" sz="1800" b="1" dirty="0"/>
              <a:t>MSSV :B2016946</a:t>
            </a:r>
            <a:endParaRPr lang="en-US" sz="1800" b="1" dirty="0"/>
          </a:p>
        </p:txBody>
      </p:sp>
      <p:sp>
        <p:nvSpPr>
          <p:cNvPr id="28" name="Subtitle 6">
            <a:extLst>
              <a:ext uri="{FF2B5EF4-FFF2-40B4-BE49-F238E27FC236}">
                <a16:creationId xmlns:a16="http://schemas.microsoft.com/office/drawing/2014/main" id="{9FA65FA4-196F-D5E2-BCD7-6A3413671207}"/>
              </a:ext>
            </a:extLst>
          </p:cNvPr>
          <p:cNvSpPr txBox="1">
            <a:spLocks/>
          </p:cNvSpPr>
          <p:nvPr/>
        </p:nvSpPr>
        <p:spPr>
          <a:xfrm>
            <a:off x="6398675" y="3395923"/>
            <a:ext cx="1871451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None/>
              <a:defRPr sz="14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bel"/>
              <a:buNone/>
              <a:defRPr sz="16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vi-VN" sz="1800" b="1" dirty="0"/>
              <a:t>MSSV :B2016981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>
            <a:spLocks noGrp="1"/>
          </p:cNvSpPr>
          <p:nvPr>
            <p:ph type="ctrTitle"/>
          </p:nvPr>
        </p:nvSpPr>
        <p:spPr>
          <a:xfrm>
            <a:off x="1160651" y="1101285"/>
            <a:ext cx="7020239" cy="23705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b="1" dirty="0" smtClean="0">
                <a:latin typeface="+mj-lt"/>
                <a:cs typeface="Times New Roman" panose="02020603050405020304" pitchFamily="18" charset="0"/>
              </a:rPr>
              <a:t>GIẢI THUẬT DI TRUYỀN VỀ </a:t>
            </a:r>
            <a:br>
              <a:rPr lang="vi-VN" sz="4400" b="1" dirty="0" smtClean="0">
                <a:latin typeface="+mj-lt"/>
                <a:cs typeface="Times New Roman" panose="02020603050405020304" pitchFamily="18" charset="0"/>
              </a:rPr>
            </a:br>
            <a:r>
              <a:rPr lang="vi-VN" sz="4400" b="1" dirty="0" smtClean="0">
                <a:latin typeface="+mj-lt"/>
                <a:cs typeface="Times New Roman" panose="02020603050405020304" pitchFamily="18" charset="0"/>
              </a:rPr>
              <a:t>BÀI TOÁN NGƯỜI ĐI GIAO HÀNG</a:t>
            </a:r>
            <a:endParaRPr sz="44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3916" y="3934437"/>
            <a:ext cx="3573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TSP </a:t>
            </a:r>
            <a:r>
              <a:rPr lang="en-US" sz="2000" b="1" dirty="0" smtClean="0">
                <a:solidFill>
                  <a:schemeClr val="bg1"/>
                </a:solidFill>
              </a:rPr>
              <a:t>Genetic Algorithm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4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078F5-6B26-E26E-CDD2-81CFE02FC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5262" y="678576"/>
            <a:ext cx="3700188" cy="743082"/>
          </a:xfrm>
        </p:spPr>
        <p:txBody>
          <a:bodyPr/>
          <a:lstStyle/>
          <a:p>
            <a:pPr marL="152400" indent="0">
              <a:buNone/>
            </a:pPr>
            <a:r>
              <a:rPr lang="en-US" sz="2000" b="1" dirty="0" smtClean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1.</a:t>
            </a:r>
            <a:r>
              <a:rPr lang="en-US" sz="2000" b="1" dirty="0" smtClean="0">
                <a:latin typeface="+mn-lt"/>
                <a:cs typeface="Times New Roman" panose="02020603050405020304" pitchFamily="18" charset="0"/>
              </a:rPr>
              <a:t> </a:t>
            </a:r>
            <a:r>
              <a:rPr lang="vi-VN" sz="2000" b="1" dirty="0" smtClean="0">
                <a:latin typeface="+mn-lt"/>
                <a:cs typeface="Times New Roman" panose="02020603050405020304" pitchFamily="18" charset="0"/>
              </a:rPr>
              <a:t>Giới thiệu về thuật toán</a:t>
            </a:r>
            <a:endParaRPr lang="en-US" sz="2000" dirty="0" smtClean="0">
              <a:latin typeface="+mn-lt"/>
              <a:cs typeface="Times New Roman" panose="02020603050405020304" pitchFamily="18" charset="0"/>
            </a:endParaRPr>
          </a:p>
          <a:p>
            <a:pPr marL="612648" indent="0">
              <a:spcBef>
                <a:spcPts val="1600"/>
              </a:spcBef>
              <a:buNone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 marL="612648" indent="0">
              <a:spcBef>
                <a:spcPts val="1600"/>
              </a:spcBef>
              <a:buNone/>
            </a:pPr>
            <a:endParaRPr lang="vi-VN" sz="1800" dirty="0">
              <a:latin typeface="+mj-lt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endParaRPr lang="en-US" sz="1800" b="1" dirty="0">
              <a:latin typeface="+mn-lt"/>
              <a:cs typeface="Times New Roman" panose="02020603050405020304" pitchFamily="18" charset="0"/>
            </a:endParaRPr>
          </a:p>
          <a:p>
            <a:pPr marL="609600" lvl="1" indent="0">
              <a:buNone/>
            </a:pPr>
            <a:endParaRPr lang="vi-VN" dirty="0">
              <a:latin typeface="+mj-lt"/>
            </a:endParaRPr>
          </a:p>
          <a:p>
            <a:pPr marL="438150" indent="-285750">
              <a:buFont typeface="+mj-lt"/>
              <a:buAutoNum type="arabicPeriod"/>
            </a:pPr>
            <a:endParaRPr lang="vi-VN" dirty="0">
              <a:latin typeface="+mj-lt"/>
            </a:endParaRPr>
          </a:p>
          <a:p>
            <a:pPr marL="609600" lvl="1" indent="0">
              <a:buNone/>
            </a:pPr>
            <a:endParaRPr lang="vi-VN" dirty="0">
              <a:latin typeface="+mj-lt"/>
            </a:endParaRPr>
          </a:p>
          <a:p>
            <a:pPr marL="609600" lvl="1" indent="0">
              <a:buNone/>
            </a:pPr>
            <a:endParaRPr lang="vi-VN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65615" y="678576"/>
            <a:ext cx="38002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5448">
              <a:buClr>
                <a:schemeClr val="lt1"/>
              </a:buClr>
              <a:buSzPts val="1200"/>
            </a:pPr>
            <a:r>
              <a:rPr lang="vi-VN" sz="2000" b="1" dirty="0">
                <a:solidFill>
                  <a:srgbClr val="FFFF00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2.</a:t>
            </a:r>
            <a:r>
              <a:rPr lang="vi-VN" sz="2000" b="1" dirty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Ý </a:t>
            </a:r>
            <a:r>
              <a:rPr lang="en-US" sz="2000" b="1" dirty="0" err="1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tưởng</a:t>
            </a:r>
            <a:r>
              <a:rPr lang="en-US" sz="2000" b="1" dirty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cho</a:t>
            </a:r>
            <a:r>
              <a:rPr lang="en-US" sz="2000" b="1" dirty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thuật</a:t>
            </a:r>
            <a:r>
              <a:rPr lang="en-US" sz="2000" b="1" dirty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toán</a:t>
            </a:r>
            <a:r>
              <a:rPr lang="en-US" sz="2000" b="1" dirty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vi-VN" sz="2000" b="1" dirty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:</a:t>
            </a:r>
            <a:endParaRPr lang="en-US" sz="2000" b="1" dirty="0">
              <a:cs typeface="Times New Roman" panose="02020603050405020304" pitchFamily="18" charset="0"/>
            </a:endParaRPr>
          </a:p>
          <a:p>
            <a:pPr marL="612648">
              <a:spcBef>
                <a:spcPts val="1600"/>
              </a:spcBef>
            </a:pPr>
            <a:r>
              <a:rPr lang="en-US" sz="2000" b="1" dirty="0" smtClean="0">
                <a:solidFill>
                  <a:srgbClr val="FFFF00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2.1</a:t>
            </a:r>
            <a:r>
              <a:rPr lang="en-US" sz="2000" b="1" dirty="0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Khai</a:t>
            </a:r>
            <a:r>
              <a:rPr lang="en-US" sz="2000" dirty="0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báo</a:t>
            </a:r>
            <a:r>
              <a:rPr lang="en-US" sz="2000" dirty="0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.</a:t>
            </a:r>
            <a:endParaRPr lang="en-US" sz="2000" b="1" dirty="0" smtClean="0">
              <a:solidFill>
                <a:srgbClr val="FFFFFF"/>
              </a:solidFill>
              <a:ea typeface="Abel" panose="02000506030000020004" pitchFamily="2" charset="0"/>
              <a:cs typeface="Times New Roman" panose="02020603050405020304" pitchFamily="18" charset="0"/>
            </a:endParaRPr>
          </a:p>
          <a:p>
            <a:pPr marL="612648">
              <a:spcBef>
                <a:spcPts val="1600"/>
              </a:spcBef>
            </a:pPr>
            <a:r>
              <a:rPr lang="vi-VN" sz="2000" b="1" dirty="0" smtClean="0">
                <a:solidFill>
                  <a:srgbClr val="FFFF00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2.</a:t>
            </a:r>
            <a:r>
              <a:rPr lang="en-US" sz="2000" b="1" dirty="0" smtClean="0">
                <a:solidFill>
                  <a:srgbClr val="FFFF00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2</a:t>
            </a:r>
            <a:r>
              <a:rPr lang="en-US" sz="2000" b="1" dirty="0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:</a:t>
            </a:r>
            <a:r>
              <a:rPr lang="vi-VN" sz="2000" dirty="0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hàm</a:t>
            </a:r>
            <a:r>
              <a:rPr lang="en-US" sz="2000" dirty="0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phụ</a:t>
            </a:r>
            <a:r>
              <a:rPr lang="en-US" sz="2000" dirty="0" smtClean="0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rgbClr val="FFFFFF"/>
              </a:solidFill>
              <a:ea typeface="Abel" panose="02000506030000020004" pitchFamily="2" charset="0"/>
              <a:cs typeface="Times New Roman" panose="02020603050405020304" pitchFamily="18" charset="0"/>
            </a:endParaRPr>
          </a:p>
          <a:p>
            <a:pPr marL="612648">
              <a:spcBef>
                <a:spcPts val="1600"/>
              </a:spcBef>
            </a:pPr>
            <a:r>
              <a:rPr lang="en-US" sz="2000" b="1" dirty="0" smtClean="0">
                <a:solidFill>
                  <a:srgbClr val="FFFF00"/>
                </a:solidFill>
                <a:cs typeface="Times New Roman" panose="02020603050405020304" pitchFamily="18" charset="0"/>
              </a:rPr>
              <a:t>2.3</a:t>
            </a:r>
            <a:r>
              <a:rPr lang="en-US" sz="2000" b="1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: </a:t>
            </a:r>
            <a:r>
              <a:rPr lang="en-US" sz="2000" dirty="0" err="1">
                <a:solidFill>
                  <a:srgbClr val="FFFFFF"/>
                </a:solidFill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rgbClr val="FFFFFF"/>
                </a:solidFill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cs typeface="Times New Roman" panose="02020603050405020304" pitchFamily="18" charset="0"/>
              </a:rPr>
              <a:t>hàm</a:t>
            </a:r>
            <a:r>
              <a:rPr lang="en-US" sz="2000" dirty="0">
                <a:solidFill>
                  <a:srgbClr val="FFFFFF"/>
                </a:solidFill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FFFFFF"/>
                </a:solidFill>
                <a:ea typeface="Abel" panose="02000506030000020004" pitchFamily="2" charset="0"/>
                <a:cs typeface="Times New Roman" panose="02020603050405020304" pitchFamily="18" charset="0"/>
              </a:rPr>
              <a:t>chính</a:t>
            </a:r>
            <a:r>
              <a:rPr lang="en-US" sz="2000" dirty="0" smtClean="0">
                <a:solidFill>
                  <a:srgbClr val="FFFFFF"/>
                </a:solidFill>
                <a:cs typeface="Times New Roman" panose="02020603050405020304" pitchFamily="18" charset="0"/>
              </a:rPr>
              <a:t>.</a:t>
            </a:r>
            <a:endParaRPr 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77053" y="3274212"/>
            <a:ext cx="2181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</a:rPr>
              <a:t>4. </a:t>
            </a:r>
            <a:r>
              <a:rPr lang="en-US" sz="2000" b="1" dirty="0" err="1" smtClean="0">
                <a:solidFill>
                  <a:schemeClr val="bg1"/>
                </a:solidFill>
              </a:rPr>
              <a:t>Chạy</a:t>
            </a:r>
            <a:r>
              <a:rPr lang="en-US" sz="2000" b="1" dirty="0" smtClean="0">
                <a:solidFill>
                  <a:schemeClr val="bg1"/>
                </a:solidFill>
              </a:rPr>
              <a:t> Demo: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5262" y="3274212"/>
            <a:ext cx="400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2400" indent="0">
              <a:buNone/>
            </a:pPr>
            <a:r>
              <a:rPr lang="en-US" sz="2000" b="1" dirty="0">
                <a:solidFill>
                  <a:srgbClr val="FFFF00"/>
                </a:solidFill>
                <a:latin typeface="+mn-lt"/>
                <a:cs typeface="Times New Roman" panose="02020603050405020304" pitchFamily="18" charset="0"/>
              </a:rPr>
              <a:t>3.</a:t>
            </a:r>
            <a:r>
              <a:rPr lang="en-US" sz="20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phát</a:t>
            </a:r>
            <a:r>
              <a:rPr lang="en-US" sz="20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triển</a:t>
            </a:r>
            <a:r>
              <a:rPr lang="en-US" sz="20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và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tối</a:t>
            </a:r>
            <a:r>
              <a:rPr lang="en-US" sz="2000" b="1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ưu</a:t>
            </a:r>
            <a:r>
              <a:rPr lang="en-US" sz="2000" b="1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:</a:t>
            </a:r>
            <a:endParaRPr lang="en-US" sz="2000" b="1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34224"/>
            <a:ext cx="6127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 smtClean="0">
                <a:solidFill>
                  <a:schemeClr val="bg1"/>
                </a:solidFill>
              </a:rPr>
              <a:t>1. Giới thiệu </a:t>
            </a:r>
            <a:r>
              <a:rPr lang="vi-VN" sz="3600" b="1" dirty="0" smtClean="0">
                <a:solidFill>
                  <a:schemeClr val="bg1"/>
                </a:solidFill>
              </a:rPr>
              <a:t>về thuật </a:t>
            </a:r>
            <a:r>
              <a:rPr lang="vi-VN" sz="3600" b="1" dirty="0" smtClean="0">
                <a:solidFill>
                  <a:schemeClr val="bg1"/>
                </a:solidFill>
              </a:rPr>
              <a:t>toán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14375" y="987761"/>
            <a:ext cx="805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vi-VN" sz="1800" dirty="0" smtClean="0">
                <a:solidFill>
                  <a:schemeClr val="bg1"/>
                </a:solidFill>
              </a:rPr>
              <a:t>Thuật toán di truyền là thuật toán tối ưu ngẫu nhiên dựa trên mô phỏng quy luật đấu tranh sinh tồn của tự nhiên.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vi-VN" sz="1800" dirty="0" smtClean="0">
                <a:solidFill>
                  <a:schemeClr val="bg1"/>
                </a:solidFill>
              </a:rPr>
              <a:t>Những sinh vật biến tiến hóa để thích nghi với hoàn cảnh sẽ tồn tại và phát triển.</a:t>
            </a:r>
          </a:p>
          <a:p>
            <a:pPr marL="285750" indent="-285750" algn="just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vi-VN" sz="1800" dirty="0" smtClean="0">
                <a:solidFill>
                  <a:schemeClr val="bg1"/>
                </a:solidFill>
              </a:rPr>
              <a:t>Hiệu quả với các bài toán tối ưu.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10" y="2672295"/>
            <a:ext cx="5758579" cy="20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22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E32E3B-B7BF-49A2-70C8-F1A86192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"/>
            <a:ext cx="9144000" cy="5151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526AA6-DA50-0E7D-A011-3C0F7F883915}"/>
              </a:ext>
            </a:extLst>
          </p:cNvPr>
          <p:cNvSpPr txBox="1"/>
          <p:nvPr/>
        </p:nvSpPr>
        <p:spPr>
          <a:xfrm>
            <a:off x="1" y="1342239"/>
            <a:ext cx="4538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>
                <a:solidFill>
                  <a:schemeClr val="bg1"/>
                </a:solidFill>
                <a:latin typeface="+mn-lt"/>
              </a:rPr>
              <a:t>2. Ý </a:t>
            </a:r>
            <a:r>
              <a:rPr lang="en-US" sz="3600" b="1" dirty="0" err="1" smtClean="0">
                <a:solidFill>
                  <a:schemeClr val="bg1"/>
                </a:solidFill>
                <a:latin typeface="+mn-lt"/>
              </a:rPr>
              <a:t>tưởng</a:t>
            </a:r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 </a:t>
            </a:r>
          </a:p>
          <a:p>
            <a:pPr algn="r"/>
            <a:r>
              <a:rPr lang="en-US" sz="3600" b="1" dirty="0" err="1" smtClean="0">
                <a:solidFill>
                  <a:schemeClr val="bg1"/>
                </a:solidFill>
                <a:latin typeface="+mn-lt"/>
              </a:rPr>
              <a:t>cho</a:t>
            </a:r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+mn-lt"/>
              </a:rPr>
              <a:t>thuật</a:t>
            </a:r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+mn-lt"/>
              </a:rPr>
              <a:t>toán</a:t>
            </a:r>
            <a:r>
              <a:rPr lang="vi-VN" sz="3600" b="1" dirty="0" smtClean="0">
                <a:solidFill>
                  <a:schemeClr val="bg1"/>
                </a:solidFill>
                <a:latin typeface="+mn-lt"/>
              </a:rPr>
              <a:t>:</a:t>
            </a:r>
            <a:endParaRPr lang="en-US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282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E879E2-A637-BA47-DC1E-FEF6A3F09AD2}"/>
              </a:ext>
            </a:extLst>
          </p:cNvPr>
          <p:cNvSpPr txBox="1"/>
          <p:nvPr/>
        </p:nvSpPr>
        <p:spPr>
          <a:xfrm>
            <a:off x="0" y="463037"/>
            <a:ext cx="3060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b="1" dirty="0" smtClean="0">
                <a:solidFill>
                  <a:schemeClr val="bg1"/>
                </a:solidFill>
                <a:latin typeface="+mn-lt"/>
              </a:rPr>
              <a:t>2.1</a:t>
            </a:r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: </a:t>
            </a:r>
            <a:r>
              <a:rPr lang="en-US" sz="3600" b="1" dirty="0" err="1" smtClean="0">
                <a:solidFill>
                  <a:schemeClr val="bg1"/>
                </a:solidFill>
                <a:latin typeface="+mn-lt"/>
              </a:rPr>
              <a:t>Khai</a:t>
            </a:r>
            <a:r>
              <a:rPr lang="en-US" sz="3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+mn-lt"/>
              </a:rPr>
              <a:t>báo</a:t>
            </a:r>
            <a:endParaRPr lang="en-US" sz="3600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065" y="1895180"/>
            <a:ext cx="3248473" cy="31629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65" y="1301518"/>
            <a:ext cx="6677473" cy="647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064" y="1949017"/>
            <a:ext cx="3430936" cy="15290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063" y="3476673"/>
            <a:ext cx="3534156" cy="15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8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9"/>
          <p:cNvSpPr txBox="1">
            <a:spLocks noGrp="1"/>
          </p:cNvSpPr>
          <p:nvPr>
            <p:ph type="title" idx="4294967295"/>
          </p:nvPr>
        </p:nvSpPr>
        <p:spPr>
          <a:xfrm>
            <a:off x="693648" y="488028"/>
            <a:ext cx="2024635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latin typeface="+mj-lt"/>
              </a:rPr>
              <a:t>Dữ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liệu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đầu</a:t>
            </a:r>
            <a:r>
              <a:rPr lang="en-US" sz="1800" b="1" dirty="0" smtClean="0">
                <a:latin typeface="+mj-lt"/>
              </a:rPr>
              <a:t> </a:t>
            </a:r>
            <a:r>
              <a:rPr lang="en-US" sz="1800" b="1" dirty="0" err="1" smtClean="0">
                <a:latin typeface="+mj-lt"/>
              </a:rPr>
              <a:t>vào</a:t>
            </a:r>
            <a:endParaRPr sz="1800" b="1" dirty="0">
              <a:latin typeface=".Vn3DH" panose="020B7200000000000000" pitchFamily="34" charset="0"/>
            </a:endParaRPr>
          </a:p>
        </p:txBody>
      </p:sp>
      <p:sp>
        <p:nvSpPr>
          <p:cNvPr id="555" name="Google Shape;555;p49"/>
          <p:cNvSpPr txBox="1">
            <a:spLocks noGrp="1"/>
          </p:cNvSpPr>
          <p:nvPr>
            <p:ph type="subTitle" idx="4294967295"/>
          </p:nvPr>
        </p:nvSpPr>
        <p:spPr>
          <a:xfrm>
            <a:off x="599794" y="954220"/>
            <a:ext cx="2085110" cy="1773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vi-VN" sz="1400" dirty="0" smtClean="0">
                <a:latin typeface="+mn-lt"/>
              </a:rPr>
              <a:t>Ma trận </a:t>
            </a:r>
            <a:r>
              <a:rPr lang="vi-VN" sz="1400" dirty="0" smtClean="0">
                <a:latin typeface="+mn-lt"/>
              </a:rPr>
              <a:t>trọng số.</a:t>
            </a:r>
            <a:endParaRPr lang="vi-VN" sz="1400" dirty="0" smtClean="0">
              <a:latin typeface="+mn-lt"/>
            </a:endParaRP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Số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cá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thể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trong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một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quần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thể</a:t>
            </a:r>
            <a:endParaRPr lang="vi-VN" sz="1400" dirty="0" smtClean="0">
              <a:latin typeface="+mn-lt"/>
            </a:endParaRPr>
          </a:p>
          <a:p>
            <a:pPr marL="342900" lvl="0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en-US" sz="1400" dirty="0" err="1" smtClean="0">
                <a:latin typeface="+mn-lt"/>
              </a:rPr>
              <a:t>Số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lần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lai</a:t>
            </a:r>
            <a:r>
              <a:rPr lang="en-US" sz="1400" dirty="0" smtClean="0">
                <a:latin typeface="+mn-lt"/>
              </a:rPr>
              <a:t> (</a:t>
            </a:r>
            <a:r>
              <a:rPr lang="en-US" sz="1400" dirty="0" err="1" smtClean="0">
                <a:latin typeface="+mn-lt"/>
              </a:rPr>
              <a:t>Thế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dirty="0" err="1" smtClean="0">
                <a:latin typeface="+mn-lt"/>
              </a:rPr>
              <a:t>hệ</a:t>
            </a:r>
            <a:r>
              <a:rPr lang="en-US" sz="1400" dirty="0" smtClean="0">
                <a:latin typeface="+mn-lt"/>
              </a:rPr>
              <a:t>)</a:t>
            </a:r>
            <a:endParaRPr lang="vi-VN" sz="1400" dirty="0">
              <a:latin typeface="+mn-lt"/>
            </a:endParaRP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400" dirty="0">
                <a:latin typeface="+mj-lt"/>
              </a:rPr>
              <a:t> 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lang="vi-VN" sz="1400" dirty="0">
              <a:latin typeface="+mj-lt"/>
            </a:endParaRPr>
          </a:p>
        </p:txBody>
      </p:sp>
      <p:grpSp>
        <p:nvGrpSpPr>
          <p:cNvPr id="556" name="Google Shape;556;p49"/>
          <p:cNvGrpSpPr/>
          <p:nvPr/>
        </p:nvGrpSpPr>
        <p:grpSpPr>
          <a:xfrm>
            <a:off x="2414354" y="2230102"/>
            <a:ext cx="3996429" cy="1659351"/>
            <a:chOff x="246750" y="1377975"/>
            <a:chExt cx="7126300" cy="2958900"/>
          </a:xfrm>
        </p:grpSpPr>
        <p:sp>
          <p:nvSpPr>
            <p:cNvPr id="557" name="Google Shape;557;p49"/>
            <p:cNvSpPr/>
            <p:nvPr/>
          </p:nvSpPr>
          <p:spPr>
            <a:xfrm>
              <a:off x="5275625" y="2534525"/>
              <a:ext cx="1733900" cy="1686225"/>
            </a:xfrm>
            <a:custGeom>
              <a:avLst/>
              <a:gdLst/>
              <a:ahLst/>
              <a:cxnLst/>
              <a:rect l="l" t="t" r="r" b="b"/>
              <a:pathLst>
                <a:path w="69356" h="67449" extrusionOk="0">
                  <a:moveTo>
                    <a:pt x="20138" y="0"/>
                  </a:moveTo>
                  <a:cubicBezTo>
                    <a:pt x="13519" y="0"/>
                    <a:pt x="13086" y="2856"/>
                    <a:pt x="13086" y="2856"/>
                  </a:cubicBezTo>
                  <a:lnTo>
                    <a:pt x="1" y="67449"/>
                  </a:lnTo>
                  <a:lnTo>
                    <a:pt x="60064" y="67449"/>
                  </a:lnTo>
                  <a:cubicBezTo>
                    <a:pt x="60064" y="67449"/>
                    <a:pt x="66701" y="16677"/>
                    <a:pt x="68027" y="8713"/>
                  </a:cubicBezTo>
                  <a:cubicBezTo>
                    <a:pt x="69355" y="748"/>
                    <a:pt x="65374" y="85"/>
                    <a:pt x="65374" y="85"/>
                  </a:cubicBezTo>
                  <a:lnTo>
                    <a:pt x="22234" y="85"/>
                  </a:lnTo>
                  <a:cubicBezTo>
                    <a:pt x="21474" y="27"/>
                    <a:pt x="20777" y="0"/>
                    <a:pt x="2013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58" name="Google Shape;558;p49"/>
            <p:cNvSpPr/>
            <p:nvPr/>
          </p:nvSpPr>
          <p:spPr>
            <a:xfrm>
              <a:off x="6580825" y="2536650"/>
              <a:ext cx="428700" cy="1684100"/>
            </a:xfrm>
            <a:custGeom>
              <a:avLst/>
              <a:gdLst/>
              <a:ahLst/>
              <a:cxnLst/>
              <a:rect l="l" t="t" r="r" b="b"/>
              <a:pathLst>
                <a:path w="17148" h="67364" extrusionOk="0">
                  <a:moveTo>
                    <a:pt x="13035" y="0"/>
                  </a:moveTo>
                  <a:cubicBezTo>
                    <a:pt x="12535" y="31"/>
                    <a:pt x="10658" y="500"/>
                    <a:pt x="9515" y="5641"/>
                  </a:cubicBezTo>
                  <a:cubicBezTo>
                    <a:pt x="8370" y="10801"/>
                    <a:pt x="1773" y="55339"/>
                    <a:pt x="1" y="67364"/>
                  </a:cubicBezTo>
                  <a:lnTo>
                    <a:pt x="7856" y="67364"/>
                  </a:lnTo>
                  <a:cubicBezTo>
                    <a:pt x="7856" y="67364"/>
                    <a:pt x="14493" y="16592"/>
                    <a:pt x="15821" y="8628"/>
                  </a:cubicBezTo>
                  <a:cubicBezTo>
                    <a:pt x="17147" y="663"/>
                    <a:pt x="13166" y="0"/>
                    <a:pt x="13166" y="0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59" name="Google Shape;559;p49"/>
            <p:cNvSpPr/>
            <p:nvPr/>
          </p:nvSpPr>
          <p:spPr>
            <a:xfrm>
              <a:off x="4596175" y="3690500"/>
              <a:ext cx="282550" cy="546525"/>
            </a:xfrm>
            <a:custGeom>
              <a:avLst/>
              <a:gdLst/>
              <a:ahLst/>
              <a:cxnLst/>
              <a:rect l="l" t="t" r="r" b="b"/>
              <a:pathLst>
                <a:path w="11302" h="21861" extrusionOk="0">
                  <a:moveTo>
                    <a:pt x="11301" y="1"/>
                  </a:moveTo>
                  <a:lnTo>
                    <a:pt x="2379" y="14871"/>
                  </a:lnTo>
                  <a:lnTo>
                    <a:pt x="0" y="21713"/>
                  </a:lnTo>
                  <a:lnTo>
                    <a:pt x="10260" y="21861"/>
                  </a:lnTo>
                  <a:lnTo>
                    <a:pt x="11301" y="1"/>
                  </a:lnTo>
                  <a:close/>
                </a:path>
              </a:pathLst>
            </a:custGeom>
            <a:solidFill>
              <a:srgbClr val="C6FF00"/>
            </a:solidFill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0" name="Google Shape;560;p49"/>
            <p:cNvSpPr/>
            <p:nvPr/>
          </p:nvSpPr>
          <p:spPr>
            <a:xfrm>
              <a:off x="4524125" y="4047450"/>
              <a:ext cx="220775" cy="197350"/>
            </a:xfrm>
            <a:custGeom>
              <a:avLst/>
              <a:gdLst/>
              <a:ahLst/>
              <a:cxnLst/>
              <a:rect l="l" t="t" r="r" b="b"/>
              <a:pathLst>
                <a:path w="8831" h="7894" extrusionOk="0">
                  <a:moveTo>
                    <a:pt x="3476" y="1"/>
                  </a:moveTo>
                  <a:cubicBezTo>
                    <a:pt x="0" y="2605"/>
                    <a:pt x="1744" y="7893"/>
                    <a:pt x="3486" y="7893"/>
                  </a:cubicBezTo>
                  <a:cubicBezTo>
                    <a:pt x="3533" y="7893"/>
                    <a:pt x="3579" y="7889"/>
                    <a:pt x="3626" y="7882"/>
                  </a:cubicBezTo>
                  <a:cubicBezTo>
                    <a:pt x="5409" y="7585"/>
                    <a:pt x="4368" y="7585"/>
                    <a:pt x="4368" y="7585"/>
                  </a:cubicBezTo>
                  <a:cubicBezTo>
                    <a:pt x="4368" y="7585"/>
                    <a:pt x="8831" y="5949"/>
                    <a:pt x="8384" y="3568"/>
                  </a:cubicBezTo>
                  <a:cubicBezTo>
                    <a:pt x="7937" y="1189"/>
                    <a:pt x="8235" y="1"/>
                    <a:pt x="7046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1" name="Google Shape;561;p49"/>
            <p:cNvSpPr/>
            <p:nvPr/>
          </p:nvSpPr>
          <p:spPr>
            <a:xfrm>
              <a:off x="3819125" y="3467050"/>
              <a:ext cx="944375" cy="766300"/>
            </a:xfrm>
            <a:custGeom>
              <a:avLst/>
              <a:gdLst/>
              <a:ahLst/>
              <a:cxnLst/>
              <a:rect l="l" t="t" r="r" b="b"/>
              <a:pathLst>
                <a:path w="37775" h="30652" extrusionOk="0">
                  <a:moveTo>
                    <a:pt x="8783" y="0"/>
                  </a:moveTo>
                  <a:cubicBezTo>
                    <a:pt x="8656" y="0"/>
                    <a:pt x="8553" y="51"/>
                    <a:pt x="8476" y="166"/>
                  </a:cubicBezTo>
                  <a:cubicBezTo>
                    <a:pt x="7882" y="1058"/>
                    <a:pt x="8329" y="2695"/>
                    <a:pt x="9220" y="3289"/>
                  </a:cubicBezTo>
                  <a:cubicBezTo>
                    <a:pt x="10113" y="3883"/>
                    <a:pt x="12790" y="5519"/>
                    <a:pt x="12790" y="5519"/>
                  </a:cubicBezTo>
                  <a:cubicBezTo>
                    <a:pt x="12790" y="5519"/>
                    <a:pt x="8476" y="6262"/>
                    <a:pt x="6989" y="6262"/>
                  </a:cubicBezTo>
                  <a:cubicBezTo>
                    <a:pt x="5658" y="6262"/>
                    <a:pt x="2060" y="2685"/>
                    <a:pt x="789" y="2685"/>
                  </a:cubicBezTo>
                  <a:cubicBezTo>
                    <a:pt x="640" y="2685"/>
                    <a:pt x="524" y="2734"/>
                    <a:pt x="446" y="2842"/>
                  </a:cubicBezTo>
                  <a:cubicBezTo>
                    <a:pt x="164" y="3237"/>
                    <a:pt x="289" y="3849"/>
                    <a:pt x="611" y="4510"/>
                  </a:cubicBezTo>
                  <a:cubicBezTo>
                    <a:pt x="477" y="4445"/>
                    <a:pt x="358" y="4406"/>
                    <a:pt x="261" y="4406"/>
                  </a:cubicBezTo>
                  <a:cubicBezTo>
                    <a:pt x="100" y="4406"/>
                    <a:pt x="1" y="4513"/>
                    <a:pt x="1" y="4776"/>
                  </a:cubicBezTo>
                  <a:cubicBezTo>
                    <a:pt x="1" y="6262"/>
                    <a:pt x="2825" y="9832"/>
                    <a:pt x="4759" y="11170"/>
                  </a:cubicBezTo>
                  <a:cubicBezTo>
                    <a:pt x="5201" y="11477"/>
                    <a:pt x="5585" y="11692"/>
                    <a:pt x="5907" y="11826"/>
                  </a:cubicBezTo>
                  <a:cubicBezTo>
                    <a:pt x="6444" y="12785"/>
                    <a:pt x="7071" y="13704"/>
                    <a:pt x="7882" y="14293"/>
                  </a:cubicBezTo>
                  <a:cubicBezTo>
                    <a:pt x="8870" y="15011"/>
                    <a:pt x="10179" y="15349"/>
                    <a:pt x="11063" y="15504"/>
                  </a:cubicBezTo>
                  <a:cubicBezTo>
                    <a:pt x="15073" y="16988"/>
                    <a:pt x="20374" y="18754"/>
                    <a:pt x="20374" y="18754"/>
                  </a:cubicBezTo>
                  <a:lnTo>
                    <a:pt x="26174" y="30651"/>
                  </a:lnTo>
                  <a:lnTo>
                    <a:pt x="37775" y="30651"/>
                  </a:lnTo>
                  <a:lnTo>
                    <a:pt x="35840" y="27231"/>
                  </a:lnTo>
                  <a:cubicBezTo>
                    <a:pt x="35840" y="27231"/>
                    <a:pt x="30785" y="21877"/>
                    <a:pt x="27810" y="16971"/>
                  </a:cubicBezTo>
                  <a:cubicBezTo>
                    <a:pt x="24836" y="12063"/>
                    <a:pt x="20970" y="6857"/>
                    <a:pt x="19779" y="5965"/>
                  </a:cubicBezTo>
                  <a:cubicBezTo>
                    <a:pt x="18591" y="5074"/>
                    <a:pt x="16062" y="3736"/>
                    <a:pt x="13681" y="2992"/>
                  </a:cubicBezTo>
                  <a:cubicBezTo>
                    <a:pt x="11606" y="2343"/>
                    <a:pt x="9646" y="0"/>
                    <a:pt x="87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2" name="Google Shape;562;p49"/>
            <p:cNvSpPr/>
            <p:nvPr/>
          </p:nvSpPr>
          <p:spPr>
            <a:xfrm>
              <a:off x="3819125" y="3467050"/>
              <a:ext cx="944375" cy="766300"/>
            </a:xfrm>
            <a:custGeom>
              <a:avLst/>
              <a:gdLst/>
              <a:ahLst/>
              <a:cxnLst/>
              <a:rect l="l" t="t" r="r" b="b"/>
              <a:pathLst>
                <a:path w="37775" h="30652" extrusionOk="0">
                  <a:moveTo>
                    <a:pt x="8783" y="0"/>
                  </a:moveTo>
                  <a:cubicBezTo>
                    <a:pt x="8656" y="0"/>
                    <a:pt x="8553" y="51"/>
                    <a:pt x="8476" y="166"/>
                  </a:cubicBezTo>
                  <a:cubicBezTo>
                    <a:pt x="7882" y="1058"/>
                    <a:pt x="8329" y="2695"/>
                    <a:pt x="9220" y="3289"/>
                  </a:cubicBezTo>
                  <a:cubicBezTo>
                    <a:pt x="10113" y="3883"/>
                    <a:pt x="12790" y="5519"/>
                    <a:pt x="12790" y="5519"/>
                  </a:cubicBezTo>
                  <a:cubicBezTo>
                    <a:pt x="12790" y="5519"/>
                    <a:pt x="8476" y="6262"/>
                    <a:pt x="6989" y="6262"/>
                  </a:cubicBezTo>
                  <a:cubicBezTo>
                    <a:pt x="5658" y="6262"/>
                    <a:pt x="2060" y="2685"/>
                    <a:pt x="789" y="2685"/>
                  </a:cubicBezTo>
                  <a:cubicBezTo>
                    <a:pt x="640" y="2685"/>
                    <a:pt x="524" y="2734"/>
                    <a:pt x="446" y="2842"/>
                  </a:cubicBezTo>
                  <a:cubicBezTo>
                    <a:pt x="164" y="3237"/>
                    <a:pt x="289" y="3849"/>
                    <a:pt x="611" y="4510"/>
                  </a:cubicBezTo>
                  <a:cubicBezTo>
                    <a:pt x="477" y="4445"/>
                    <a:pt x="358" y="4406"/>
                    <a:pt x="261" y="4406"/>
                  </a:cubicBezTo>
                  <a:cubicBezTo>
                    <a:pt x="100" y="4406"/>
                    <a:pt x="1" y="4513"/>
                    <a:pt x="1" y="4776"/>
                  </a:cubicBezTo>
                  <a:cubicBezTo>
                    <a:pt x="1" y="6262"/>
                    <a:pt x="2825" y="9832"/>
                    <a:pt x="4759" y="11170"/>
                  </a:cubicBezTo>
                  <a:cubicBezTo>
                    <a:pt x="5201" y="11477"/>
                    <a:pt x="5585" y="11692"/>
                    <a:pt x="5907" y="11826"/>
                  </a:cubicBezTo>
                  <a:cubicBezTo>
                    <a:pt x="6444" y="12785"/>
                    <a:pt x="7071" y="13704"/>
                    <a:pt x="7882" y="14293"/>
                  </a:cubicBezTo>
                  <a:cubicBezTo>
                    <a:pt x="8870" y="15011"/>
                    <a:pt x="10179" y="15349"/>
                    <a:pt x="11063" y="15504"/>
                  </a:cubicBezTo>
                  <a:cubicBezTo>
                    <a:pt x="15073" y="16988"/>
                    <a:pt x="20374" y="18754"/>
                    <a:pt x="20374" y="18754"/>
                  </a:cubicBezTo>
                  <a:lnTo>
                    <a:pt x="26174" y="30651"/>
                  </a:lnTo>
                  <a:lnTo>
                    <a:pt x="37775" y="30651"/>
                  </a:lnTo>
                  <a:lnTo>
                    <a:pt x="35840" y="27231"/>
                  </a:lnTo>
                  <a:cubicBezTo>
                    <a:pt x="35840" y="27231"/>
                    <a:pt x="30785" y="21877"/>
                    <a:pt x="27810" y="16971"/>
                  </a:cubicBezTo>
                  <a:cubicBezTo>
                    <a:pt x="24836" y="12063"/>
                    <a:pt x="20970" y="6857"/>
                    <a:pt x="19779" y="5965"/>
                  </a:cubicBezTo>
                  <a:cubicBezTo>
                    <a:pt x="18591" y="5074"/>
                    <a:pt x="16062" y="3736"/>
                    <a:pt x="13681" y="2992"/>
                  </a:cubicBezTo>
                  <a:cubicBezTo>
                    <a:pt x="11606" y="2343"/>
                    <a:pt x="9646" y="0"/>
                    <a:pt x="8783" y="0"/>
                  </a:cubicBezTo>
                  <a:close/>
                </a:path>
              </a:pathLst>
            </a:custGeom>
            <a:solidFill>
              <a:srgbClr val="C6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3" name="Google Shape;563;p49"/>
            <p:cNvSpPr/>
            <p:nvPr/>
          </p:nvSpPr>
          <p:spPr>
            <a:xfrm>
              <a:off x="3819125" y="3467050"/>
              <a:ext cx="944375" cy="766300"/>
            </a:xfrm>
            <a:custGeom>
              <a:avLst/>
              <a:gdLst/>
              <a:ahLst/>
              <a:cxnLst/>
              <a:rect l="l" t="t" r="r" b="b"/>
              <a:pathLst>
                <a:path w="37775" h="30652" extrusionOk="0">
                  <a:moveTo>
                    <a:pt x="8783" y="0"/>
                  </a:moveTo>
                  <a:cubicBezTo>
                    <a:pt x="8656" y="0"/>
                    <a:pt x="8553" y="51"/>
                    <a:pt x="8476" y="166"/>
                  </a:cubicBezTo>
                  <a:cubicBezTo>
                    <a:pt x="7882" y="1058"/>
                    <a:pt x="8329" y="2695"/>
                    <a:pt x="9220" y="3289"/>
                  </a:cubicBezTo>
                  <a:cubicBezTo>
                    <a:pt x="10113" y="3883"/>
                    <a:pt x="12790" y="5519"/>
                    <a:pt x="12790" y="5519"/>
                  </a:cubicBezTo>
                  <a:cubicBezTo>
                    <a:pt x="12790" y="5519"/>
                    <a:pt x="8476" y="6262"/>
                    <a:pt x="6989" y="6262"/>
                  </a:cubicBezTo>
                  <a:cubicBezTo>
                    <a:pt x="5658" y="6262"/>
                    <a:pt x="2060" y="2685"/>
                    <a:pt x="789" y="2685"/>
                  </a:cubicBezTo>
                  <a:cubicBezTo>
                    <a:pt x="640" y="2685"/>
                    <a:pt x="524" y="2734"/>
                    <a:pt x="446" y="2842"/>
                  </a:cubicBezTo>
                  <a:cubicBezTo>
                    <a:pt x="164" y="3237"/>
                    <a:pt x="289" y="3849"/>
                    <a:pt x="611" y="4510"/>
                  </a:cubicBezTo>
                  <a:cubicBezTo>
                    <a:pt x="477" y="4445"/>
                    <a:pt x="358" y="4406"/>
                    <a:pt x="261" y="4406"/>
                  </a:cubicBezTo>
                  <a:cubicBezTo>
                    <a:pt x="100" y="4406"/>
                    <a:pt x="1" y="4513"/>
                    <a:pt x="1" y="4776"/>
                  </a:cubicBezTo>
                  <a:cubicBezTo>
                    <a:pt x="1" y="6262"/>
                    <a:pt x="2825" y="9832"/>
                    <a:pt x="4759" y="11170"/>
                  </a:cubicBezTo>
                  <a:cubicBezTo>
                    <a:pt x="5201" y="11477"/>
                    <a:pt x="5585" y="11692"/>
                    <a:pt x="5907" y="11826"/>
                  </a:cubicBezTo>
                  <a:cubicBezTo>
                    <a:pt x="6444" y="12785"/>
                    <a:pt x="7071" y="13704"/>
                    <a:pt x="7882" y="14293"/>
                  </a:cubicBezTo>
                  <a:cubicBezTo>
                    <a:pt x="8870" y="15011"/>
                    <a:pt x="10179" y="15349"/>
                    <a:pt x="11063" y="15504"/>
                  </a:cubicBezTo>
                  <a:cubicBezTo>
                    <a:pt x="15073" y="16988"/>
                    <a:pt x="20374" y="18754"/>
                    <a:pt x="20374" y="18754"/>
                  </a:cubicBezTo>
                  <a:lnTo>
                    <a:pt x="26174" y="30651"/>
                  </a:lnTo>
                  <a:lnTo>
                    <a:pt x="37775" y="30651"/>
                  </a:lnTo>
                  <a:lnTo>
                    <a:pt x="35840" y="27231"/>
                  </a:lnTo>
                  <a:cubicBezTo>
                    <a:pt x="35840" y="27231"/>
                    <a:pt x="30785" y="21877"/>
                    <a:pt x="27810" y="16971"/>
                  </a:cubicBezTo>
                  <a:cubicBezTo>
                    <a:pt x="24836" y="12063"/>
                    <a:pt x="20970" y="6857"/>
                    <a:pt x="19779" y="5965"/>
                  </a:cubicBezTo>
                  <a:cubicBezTo>
                    <a:pt x="18591" y="5074"/>
                    <a:pt x="16062" y="3736"/>
                    <a:pt x="13681" y="2992"/>
                  </a:cubicBezTo>
                  <a:cubicBezTo>
                    <a:pt x="11606" y="2343"/>
                    <a:pt x="9646" y="0"/>
                    <a:pt x="878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4" name="Google Shape;564;p49"/>
            <p:cNvSpPr/>
            <p:nvPr/>
          </p:nvSpPr>
          <p:spPr>
            <a:xfrm>
              <a:off x="3819125" y="3448850"/>
              <a:ext cx="944375" cy="784500"/>
            </a:xfrm>
            <a:custGeom>
              <a:avLst/>
              <a:gdLst/>
              <a:ahLst/>
              <a:cxnLst/>
              <a:rect l="l" t="t" r="r" b="b"/>
              <a:pathLst>
                <a:path w="37775" h="31380" fill="none" extrusionOk="0">
                  <a:moveTo>
                    <a:pt x="35840" y="27959"/>
                  </a:moveTo>
                  <a:cubicBezTo>
                    <a:pt x="35840" y="27959"/>
                    <a:pt x="30785" y="22605"/>
                    <a:pt x="27810" y="17699"/>
                  </a:cubicBezTo>
                  <a:cubicBezTo>
                    <a:pt x="24836" y="12791"/>
                    <a:pt x="20970" y="7585"/>
                    <a:pt x="19779" y="6693"/>
                  </a:cubicBezTo>
                  <a:cubicBezTo>
                    <a:pt x="18591" y="5802"/>
                    <a:pt x="16062" y="4464"/>
                    <a:pt x="13681" y="3720"/>
                  </a:cubicBezTo>
                  <a:cubicBezTo>
                    <a:pt x="11300" y="2976"/>
                    <a:pt x="9071" y="1"/>
                    <a:pt x="8476" y="894"/>
                  </a:cubicBezTo>
                  <a:cubicBezTo>
                    <a:pt x="7882" y="1786"/>
                    <a:pt x="8329" y="3423"/>
                    <a:pt x="9220" y="4017"/>
                  </a:cubicBezTo>
                  <a:cubicBezTo>
                    <a:pt x="10113" y="4611"/>
                    <a:pt x="12790" y="6247"/>
                    <a:pt x="12790" y="6247"/>
                  </a:cubicBezTo>
                  <a:cubicBezTo>
                    <a:pt x="12790" y="6247"/>
                    <a:pt x="8476" y="6990"/>
                    <a:pt x="6989" y="6990"/>
                  </a:cubicBezTo>
                  <a:cubicBezTo>
                    <a:pt x="5503" y="6990"/>
                    <a:pt x="1190" y="2529"/>
                    <a:pt x="446" y="3570"/>
                  </a:cubicBezTo>
                  <a:cubicBezTo>
                    <a:pt x="164" y="3965"/>
                    <a:pt x="289" y="4577"/>
                    <a:pt x="611" y="5238"/>
                  </a:cubicBezTo>
                  <a:cubicBezTo>
                    <a:pt x="253" y="5063"/>
                    <a:pt x="1" y="5084"/>
                    <a:pt x="1" y="5504"/>
                  </a:cubicBezTo>
                  <a:cubicBezTo>
                    <a:pt x="1" y="6990"/>
                    <a:pt x="2825" y="10560"/>
                    <a:pt x="4759" y="11898"/>
                  </a:cubicBezTo>
                  <a:cubicBezTo>
                    <a:pt x="5201" y="12205"/>
                    <a:pt x="5585" y="12420"/>
                    <a:pt x="5907" y="12554"/>
                  </a:cubicBezTo>
                  <a:cubicBezTo>
                    <a:pt x="6444" y="13513"/>
                    <a:pt x="7071" y="14432"/>
                    <a:pt x="7882" y="15021"/>
                  </a:cubicBezTo>
                  <a:cubicBezTo>
                    <a:pt x="8870" y="15739"/>
                    <a:pt x="10179" y="16077"/>
                    <a:pt x="11063" y="16232"/>
                  </a:cubicBezTo>
                  <a:cubicBezTo>
                    <a:pt x="15073" y="17716"/>
                    <a:pt x="20374" y="19482"/>
                    <a:pt x="20374" y="19482"/>
                  </a:cubicBezTo>
                  <a:lnTo>
                    <a:pt x="26174" y="31379"/>
                  </a:lnTo>
                  <a:lnTo>
                    <a:pt x="37775" y="3137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5" name="Google Shape;565;p49"/>
            <p:cNvSpPr/>
            <p:nvPr/>
          </p:nvSpPr>
          <p:spPr>
            <a:xfrm>
              <a:off x="4138900" y="3605000"/>
              <a:ext cx="104125" cy="133875"/>
            </a:xfrm>
            <a:custGeom>
              <a:avLst/>
              <a:gdLst/>
              <a:ahLst/>
              <a:cxnLst/>
              <a:rect l="l" t="t" r="r" b="b"/>
              <a:pathLst>
                <a:path w="4165" h="5355" fill="none" extrusionOk="0">
                  <a:moveTo>
                    <a:pt x="0" y="1"/>
                  </a:moveTo>
                  <a:cubicBezTo>
                    <a:pt x="0" y="1"/>
                    <a:pt x="892" y="2677"/>
                    <a:pt x="1486" y="3867"/>
                  </a:cubicBezTo>
                  <a:cubicBezTo>
                    <a:pt x="2081" y="5056"/>
                    <a:pt x="4164" y="5355"/>
                    <a:pt x="4164" y="5355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6" name="Google Shape;566;p49"/>
            <p:cNvSpPr/>
            <p:nvPr/>
          </p:nvSpPr>
          <p:spPr>
            <a:xfrm>
              <a:off x="4176050" y="3735125"/>
              <a:ext cx="197050" cy="66975"/>
            </a:xfrm>
            <a:custGeom>
              <a:avLst/>
              <a:gdLst/>
              <a:ahLst/>
              <a:cxnLst/>
              <a:rect l="l" t="t" r="r" b="b"/>
              <a:pathLst>
                <a:path w="7882" h="2679" fill="none" extrusionOk="0">
                  <a:moveTo>
                    <a:pt x="0" y="1338"/>
                  </a:moveTo>
                  <a:cubicBezTo>
                    <a:pt x="0" y="1338"/>
                    <a:pt x="4760" y="0"/>
                    <a:pt x="5949" y="595"/>
                  </a:cubicBezTo>
                  <a:cubicBezTo>
                    <a:pt x="7138" y="1191"/>
                    <a:pt x="7881" y="2678"/>
                    <a:pt x="7881" y="2678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7" name="Google Shape;567;p49"/>
            <p:cNvSpPr/>
            <p:nvPr/>
          </p:nvSpPr>
          <p:spPr>
            <a:xfrm>
              <a:off x="3819125" y="3555750"/>
              <a:ext cx="103875" cy="88400"/>
            </a:xfrm>
            <a:custGeom>
              <a:avLst/>
              <a:gdLst/>
              <a:ahLst/>
              <a:cxnLst/>
              <a:rect l="l" t="t" r="r" b="b"/>
              <a:pathLst>
                <a:path w="4155" h="3536" fill="none" extrusionOk="0">
                  <a:moveTo>
                    <a:pt x="4154" y="3535"/>
                  </a:moveTo>
                  <a:cubicBezTo>
                    <a:pt x="3359" y="2831"/>
                    <a:pt x="1" y="0"/>
                    <a:pt x="1" y="1227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8" name="Google Shape;568;p49"/>
            <p:cNvSpPr/>
            <p:nvPr/>
          </p:nvSpPr>
          <p:spPr>
            <a:xfrm>
              <a:off x="3913750" y="3615825"/>
              <a:ext cx="102475" cy="208550"/>
            </a:xfrm>
            <a:custGeom>
              <a:avLst/>
              <a:gdLst/>
              <a:ahLst/>
              <a:cxnLst/>
              <a:rect l="l" t="t" r="r" b="b"/>
              <a:pathLst>
                <a:path w="4099" h="8342" fill="none" extrusionOk="0">
                  <a:moveTo>
                    <a:pt x="4099" y="8342"/>
                  </a:moveTo>
                  <a:cubicBezTo>
                    <a:pt x="2462" y="7151"/>
                    <a:pt x="1785" y="4314"/>
                    <a:pt x="892" y="2826"/>
                  </a:cubicBezTo>
                  <a:cubicBezTo>
                    <a:pt x="0" y="1339"/>
                    <a:pt x="297" y="0"/>
                    <a:pt x="1785" y="1191"/>
                  </a:cubicBezTo>
                  <a:cubicBezTo>
                    <a:pt x="2118" y="1457"/>
                    <a:pt x="2654" y="1948"/>
                    <a:pt x="3284" y="255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69" name="Google Shape;569;p49"/>
            <p:cNvSpPr/>
            <p:nvPr/>
          </p:nvSpPr>
          <p:spPr>
            <a:xfrm>
              <a:off x="3958350" y="3675300"/>
              <a:ext cx="200500" cy="201475"/>
            </a:xfrm>
            <a:custGeom>
              <a:avLst/>
              <a:gdLst/>
              <a:ahLst/>
              <a:cxnLst/>
              <a:rect l="l" t="t" r="r" b="b"/>
              <a:pathLst>
                <a:path w="8020" h="8059" fill="none" extrusionOk="0">
                  <a:moveTo>
                    <a:pt x="7585" y="3867"/>
                  </a:moveTo>
                  <a:cubicBezTo>
                    <a:pt x="7585" y="3867"/>
                    <a:pt x="3182" y="1012"/>
                    <a:pt x="2380" y="597"/>
                  </a:cubicBezTo>
                  <a:cubicBezTo>
                    <a:pt x="1904" y="349"/>
                    <a:pt x="1" y="1"/>
                    <a:pt x="1040" y="1488"/>
                  </a:cubicBezTo>
                  <a:cubicBezTo>
                    <a:pt x="2081" y="2976"/>
                    <a:pt x="5056" y="5652"/>
                    <a:pt x="5056" y="5652"/>
                  </a:cubicBezTo>
                  <a:lnTo>
                    <a:pt x="6692" y="6990"/>
                  </a:lnTo>
                  <a:lnTo>
                    <a:pt x="8019" y="8059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0" name="Google Shape;570;p49"/>
            <p:cNvSpPr/>
            <p:nvPr/>
          </p:nvSpPr>
          <p:spPr>
            <a:xfrm>
              <a:off x="4536700" y="2629975"/>
              <a:ext cx="1732475" cy="1637375"/>
            </a:xfrm>
            <a:custGeom>
              <a:avLst/>
              <a:gdLst/>
              <a:ahLst/>
              <a:cxnLst/>
              <a:rect l="l" t="t" r="r" b="b"/>
              <a:pathLst>
                <a:path w="69299" h="65495" extrusionOk="0">
                  <a:moveTo>
                    <a:pt x="50083" y="0"/>
                  </a:moveTo>
                  <a:cubicBezTo>
                    <a:pt x="44839" y="0"/>
                    <a:pt x="41405" y="2112"/>
                    <a:pt x="37772" y="3928"/>
                  </a:cubicBezTo>
                  <a:cubicBezTo>
                    <a:pt x="33311" y="6158"/>
                    <a:pt x="17696" y="12553"/>
                    <a:pt x="17549" y="14189"/>
                  </a:cubicBezTo>
                  <a:cubicBezTo>
                    <a:pt x="17399" y="15826"/>
                    <a:pt x="11004" y="46013"/>
                    <a:pt x="11004" y="48095"/>
                  </a:cubicBezTo>
                  <a:cubicBezTo>
                    <a:pt x="11004" y="50177"/>
                    <a:pt x="0" y="65495"/>
                    <a:pt x="0" y="65495"/>
                  </a:cubicBezTo>
                  <a:lnTo>
                    <a:pt x="60079" y="65495"/>
                  </a:lnTo>
                  <a:cubicBezTo>
                    <a:pt x="60079" y="65495"/>
                    <a:pt x="69298" y="17014"/>
                    <a:pt x="69001" y="15528"/>
                  </a:cubicBezTo>
                  <a:cubicBezTo>
                    <a:pt x="68704" y="14041"/>
                    <a:pt x="53981" y="359"/>
                    <a:pt x="53981" y="359"/>
                  </a:cubicBezTo>
                  <a:cubicBezTo>
                    <a:pt x="52571" y="110"/>
                    <a:pt x="51280" y="0"/>
                    <a:pt x="5008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1" name="Google Shape;571;p49"/>
            <p:cNvSpPr/>
            <p:nvPr/>
          </p:nvSpPr>
          <p:spPr>
            <a:xfrm>
              <a:off x="4536700" y="2605475"/>
              <a:ext cx="1732475" cy="1661875"/>
            </a:xfrm>
            <a:custGeom>
              <a:avLst/>
              <a:gdLst/>
              <a:ahLst/>
              <a:cxnLst/>
              <a:rect l="l" t="t" r="r" b="b"/>
              <a:pathLst>
                <a:path w="69299" h="66475" fill="none" extrusionOk="0">
                  <a:moveTo>
                    <a:pt x="53981" y="1339"/>
                  </a:moveTo>
                  <a:cubicBezTo>
                    <a:pt x="53981" y="1339"/>
                    <a:pt x="68704" y="15021"/>
                    <a:pt x="69001" y="16508"/>
                  </a:cubicBezTo>
                  <a:cubicBezTo>
                    <a:pt x="69298" y="17994"/>
                    <a:pt x="60079" y="66475"/>
                    <a:pt x="60079" y="66475"/>
                  </a:cubicBezTo>
                  <a:lnTo>
                    <a:pt x="0" y="66475"/>
                  </a:lnTo>
                  <a:cubicBezTo>
                    <a:pt x="0" y="66475"/>
                    <a:pt x="11004" y="51157"/>
                    <a:pt x="11004" y="49075"/>
                  </a:cubicBezTo>
                  <a:cubicBezTo>
                    <a:pt x="11004" y="46993"/>
                    <a:pt x="17399" y="16806"/>
                    <a:pt x="17549" y="15169"/>
                  </a:cubicBezTo>
                  <a:cubicBezTo>
                    <a:pt x="17696" y="13533"/>
                    <a:pt x="33311" y="7138"/>
                    <a:pt x="37772" y="4908"/>
                  </a:cubicBezTo>
                  <a:cubicBezTo>
                    <a:pt x="42235" y="2677"/>
                    <a:pt x="46397" y="1"/>
                    <a:pt x="53981" y="1339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2" name="Google Shape;572;p49"/>
            <p:cNvSpPr/>
            <p:nvPr/>
          </p:nvSpPr>
          <p:spPr>
            <a:xfrm>
              <a:off x="5118375" y="1377975"/>
              <a:ext cx="1007875" cy="968825"/>
            </a:xfrm>
            <a:custGeom>
              <a:avLst/>
              <a:gdLst/>
              <a:ahLst/>
              <a:cxnLst/>
              <a:rect l="l" t="t" r="r" b="b"/>
              <a:pathLst>
                <a:path w="40315" h="38753" extrusionOk="0">
                  <a:moveTo>
                    <a:pt x="20158" y="0"/>
                  </a:moveTo>
                  <a:cubicBezTo>
                    <a:pt x="14811" y="0"/>
                    <a:pt x="9685" y="2043"/>
                    <a:pt x="5904" y="5676"/>
                  </a:cubicBezTo>
                  <a:cubicBezTo>
                    <a:pt x="2123" y="9309"/>
                    <a:pt x="0" y="14237"/>
                    <a:pt x="0" y="19377"/>
                  </a:cubicBezTo>
                  <a:cubicBezTo>
                    <a:pt x="0" y="24516"/>
                    <a:pt x="2123" y="29444"/>
                    <a:pt x="5904" y="33077"/>
                  </a:cubicBezTo>
                  <a:cubicBezTo>
                    <a:pt x="9685" y="36710"/>
                    <a:pt x="14811" y="38753"/>
                    <a:pt x="20158" y="38753"/>
                  </a:cubicBezTo>
                  <a:cubicBezTo>
                    <a:pt x="25504" y="38753"/>
                    <a:pt x="30631" y="36710"/>
                    <a:pt x="34410" y="33077"/>
                  </a:cubicBezTo>
                  <a:cubicBezTo>
                    <a:pt x="38191" y="29444"/>
                    <a:pt x="40314" y="24516"/>
                    <a:pt x="40314" y="19377"/>
                  </a:cubicBezTo>
                  <a:cubicBezTo>
                    <a:pt x="40314" y="14237"/>
                    <a:pt x="38191" y="9309"/>
                    <a:pt x="34410" y="5676"/>
                  </a:cubicBezTo>
                  <a:cubicBezTo>
                    <a:pt x="30631" y="2043"/>
                    <a:pt x="25504" y="0"/>
                    <a:pt x="2015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3" name="Google Shape;573;p49"/>
            <p:cNvSpPr/>
            <p:nvPr/>
          </p:nvSpPr>
          <p:spPr>
            <a:xfrm>
              <a:off x="5166375" y="2796225"/>
              <a:ext cx="141325" cy="304900"/>
            </a:xfrm>
            <a:custGeom>
              <a:avLst/>
              <a:gdLst/>
              <a:ahLst/>
              <a:cxnLst/>
              <a:rect l="l" t="t" r="r" b="b"/>
              <a:pathLst>
                <a:path w="5653" h="12196" extrusionOk="0">
                  <a:moveTo>
                    <a:pt x="5058" y="1"/>
                  </a:moveTo>
                  <a:lnTo>
                    <a:pt x="1" y="12195"/>
                  </a:lnTo>
                  <a:lnTo>
                    <a:pt x="5652" y="9966"/>
                  </a:lnTo>
                  <a:lnTo>
                    <a:pt x="5058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4" name="Google Shape;574;p49"/>
            <p:cNvSpPr/>
            <p:nvPr/>
          </p:nvSpPr>
          <p:spPr>
            <a:xfrm>
              <a:off x="5292800" y="2539725"/>
              <a:ext cx="371800" cy="607900"/>
            </a:xfrm>
            <a:custGeom>
              <a:avLst/>
              <a:gdLst/>
              <a:ahLst/>
              <a:cxnLst/>
              <a:rect l="l" t="t" r="r" b="b"/>
              <a:pathLst>
                <a:path w="14872" h="24316" extrusionOk="0">
                  <a:moveTo>
                    <a:pt x="11898" y="1"/>
                  </a:moveTo>
                  <a:lnTo>
                    <a:pt x="1" y="10261"/>
                  </a:lnTo>
                  <a:lnTo>
                    <a:pt x="212" y="24316"/>
                  </a:lnTo>
                  <a:lnTo>
                    <a:pt x="14871" y="7882"/>
                  </a:lnTo>
                  <a:lnTo>
                    <a:pt x="11898" y="1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5" name="Google Shape;575;p49"/>
            <p:cNvSpPr/>
            <p:nvPr/>
          </p:nvSpPr>
          <p:spPr>
            <a:xfrm>
              <a:off x="5137900" y="1689700"/>
              <a:ext cx="726650" cy="1459475"/>
            </a:xfrm>
            <a:custGeom>
              <a:avLst/>
              <a:gdLst/>
              <a:ahLst/>
              <a:cxnLst/>
              <a:rect l="l" t="t" r="r" b="b"/>
              <a:pathLst>
                <a:path w="29066" h="58379" extrusionOk="0">
                  <a:moveTo>
                    <a:pt x="19858" y="0"/>
                  </a:moveTo>
                  <a:cubicBezTo>
                    <a:pt x="19187" y="0"/>
                    <a:pt x="18455" y="117"/>
                    <a:pt x="17659" y="344"/>
                  </a:cubicBezTo>
                  <a:cubicBezTo>
                    <a:pt x="15770" y="884"/>
                    <a:pt x="12573" y="1630"/>
                    <a:pt x="9812" y="1630"/>
                  </a:cubicBezTo>
                  <a:cubicBezTo>
                    <a:pt x="7777" y="1630"/>
                    <a:pt x="5980" y="1225"/>
                    <a:pt x="5118" y="31"/>
                  </a:cubicBezTo>
                  <a:cubicBezTo>
                    <a:pt x="5118" y="31"/>
                    <a:pt x="2033" y="4252"/>
                    <a:pt x="1251" y="6282"/>
                  </a:cubicBezTo>
                  <a:cubicBezTo>
                    <a:pt x="471" y="8314"/>
                    <a:pt x="1" y="25346"/>
                    <a:pt x="1251" y="28627"/>
                  </a:cubicBezTo>
                  <a:cubicBezTo>
                    <a:pt x="2502" y="31910"/>
                    <a:pt x="5470" y="34253"/>
                    <a:pt x="9064" y="35190"/>
                  </a:cubicBezTo>
                  <a:cubicBezTo>
                    <a:pt x="9064" y="35190"/>
                    <a:pt x="10781" y="45035"/>
                    <a:pt x="9533" y="48629"/>
                  </a:cubicBezTo>
                  <a:cubicBezTo>
                    <a:pt x="8350" y="52031"/>
                    <a:pt x="5484" y="58378"/>
                    <a:pt x="6245" y="58378"/>
                  </a:cubicBezTo>
                  <a:cubicBezTo>
                    <a:pt x="6288" y="58378"/>
                    <a:pt x="6342" y="58358"/>
                    <a:pt x="6408" y="58317"/>
                  </a:cubicBezTo>
                  <a:cubicBezTo>
                    <a:pt x="7658" y="57535"/>
                    <a:pt x="26135" y="41668"/>
                    <a:pt x="27347" y="38940"/>
                  </a:cubicBezTo>
                  <a:cubicBezTo>
                    <a:pt x="27971" y="37534"/>
                    <a:pt x="27191" y="27534"/>
                    <a:pt x="27191" y="27534"/>
                  </a:cubicBezTo>
                  <a:cubicBezTo>
                    <a:pt x="27191" y="27534"/>
                    <a:pt x="29065" y="18782"/>
                    <a:pt x="28753" y="16439"/>
                  </a:cubicBezTo>
                  <a:cubicBezTo>
                    <a:pt x="28503" y="14567"/>
                    <a:pt x="26958" y="12995"/>
                    <a:pt x="25630" y="12995"/>
                  </a:cubicBezTo>
                  <a:cubicBezTo>
                    <a:pt x="25295" y="12995"/>
                    <a:pt x="24973" y="13094"/>
                    <a:pt x="24690" y="13315"/>
                  </a:cubicBezTo>
                  <a:cubicBezTo>
                    <a:pt x="23283" y="14407"/>
                    <a:pt x="22191" y="15814"/>
                    <a:pt x="22191" y="15814"/>
                  </a:cubicBezTo>
                  <a:cubicBezTo>
                    <a:pt x="22191" y="15814"/>
                    <a:pt x="19221" y="14096"/>
                    <a:pt x="20628" y="11595"/>
                  </a:cubicBezTo>
                  <a:cubicBezTo>
                    <a:pt x="22034" y="9094"/>
                    <a:pt x="25941" y="6908"/>
                    <a:pt x="24534" y="3627"/>
                  </a:cubicBezTo>
                  <a:cubicBezTo>
                    <a:pt x="23469" y="1140"/>
                    <a:pt x="21956" y="0"/>
                    <a:pt x="19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5137850" y="1690475"/>
              <a:ext cx="451025" cy="1458700"/>
            </a:xfrm>
            <a:custGeom>
              <a:avLst/>
              <a:gdLst/>
              <a:ahLst/>
              <a:cxnLst/>
              <a:rect l="l" t="t" r="r" b="b"/>
              <a:pathLst>
                <a:path w="18041" h="58348" extrusionOk="0">
                  <a:moveTo>
                    <a:pt x="5118" y="0"/>
                  </a:moveTo>
                  <a:cubicBezTo>
                    <a:pt x="5118" y="0"/>
                    <a:pt x="2033" y="4221"/>
                    <a:pt x="1252" y="6251"/>
                  </a:cubicBezTo>
                  <a:cubicBezTo>
                    <a:pt x="470" y="8283"/>
                    <a:pt x="1" y="25315"/>
                    <a:pt x="1252" y="28598"/>
                  </a:cubicBezTo>
                  <a:cubicBezTo>
                    <a:pt x="2502" y="31879"/>
                    <a:pt x="5470" y="34223"/>
                    <a:pt x="9064" y="35159"/>
                  </a:cubicBezTo>
                  <a:cubicBezTo>
                    <a:pt x="9064" y="35159"/>
                    <a:pt x="10782" y="45004"/>
                    <a:pt x="9533" y="48598"/>
                  </a:cubicBezTo>
                  <a:cubicBezTo>
                    <a:pt x="8350" y="52002"/>
                    <a:pt x="5484" y="58347"/>
                    <a:pt x="6245" y="58347"/>
                  </a:cubicBezTo>
                  <a:cubicBezTo>
                    <a:pt x="6288" y="58347"/>
                    <a:pt x="6342" y="58327"/>
                    <a:pt x="6408" y="58286"/>
                  </a:cubicBezTo>
                  <a:cubicBezTo>
                    <a:pt x="6558" y="58191"/>
                    <a:pt x="6967" y="57873"/>
                    <a:pt x="7557" y="57389"/>
                  </a:cubicBezTo>
                  <a:lnTo>
                    <a:pt x="18041" y="33121"/>
                  </a:lnTo>
                  <a:cubicBezTo>
                    <a:pt x="18041" y="33121"/>
                    <a:pt x="13422" y="32658"/>
                    <a:pt x="9724" y="29886"/>
                  </a:cubicBezTo>
                  <a:cubicBezTo>
                    <a:pt x="6027" y="27112"/>
                    <a:pt x="7502" y="26722"/>
                    <a:pt x="7502" y="26722"/>
                  </a:cubicBezTo>
                  <a:lnTo>
                    <a:pt x="7181" y="22029"/>
                  </a:lnTo>
                  <a:cubicBezTo>
                    <a:pt x="7037" y="22039"/>
                    <a:pt x="6902" y="22045"/>
                    <a:pt x="6775" y="22045"/>
                  </a:cubicBezTo>
                  <a:cubicBezTo>
                    <a:pt x="5105" y="22045"/>
                    <a:pt x="4914" y="21144"/>
                    <a:pt x="5795" y="19717"/>
                  </a:cubicBezTo>
                  <a:cubicBezTo>
                    <a:pt x="6743" y="18183"/>
                    <a:pt x="6949" y="14172"/>
                    <a:pt x="6949" y="14172"/>
                  </a:cubicBezTo>
                  <a:lnTo>
                    <a:pt x="6949" y="14172"/>
                  </a:lnTo>
                  <a:lnTo>
                    <a:pt x="4845" y="15237"/>
                  </a:lnTo>
                  <a:cubicBezTo>
                    <a:pt x="4845" y="15237"/>
                    <a:pt x="4639" y="11862"/>
                    <a:pt x="5101" y="8163"/>
                  </a:cubicBezTo>
                  <a:cubicBezTo>
                    <a:pt x="5326" y="6368"/>
                    <a:pt x="7020" y="3759"/>
                    <a:pt x="8705" y="1546"/>
                  </a:cubicBezTo>
                  <a:cubicBezTo>
                    <a:pt x="7143" y="1411"/>
                    <a:pt x="5819" y="969"/>
                    <a:pt x="51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7" name="Google Shape;577;p49"/>
            <p:cNvSpPr/>
            <p:nvPr/>
          </p:nvSpPr>
          <p:spPr>
            <a:xfrm>
              <a:off x="5137900" y="1674875"/>
              <a:ext cx="726650" cy="1492300"/>
            </a:xfrm>
            <a:custGeom>
              <a:avLst/>
              <a:gdLst/>
              <a:ahLst/>
              <a:cxnLst/>
              <a:rect l="l" t="t" r="r" b="b"/>
              <a:pathLst>
                <a:path w="29066" h="59692" fill="none" extrusionOk="0">
                  <a:moveTo>
                    <a:pt x="5118" y="624"/>
                  </a:moveTo>
                  <a:cubicBezTo>
                    <a:pt x="5118" y="624"/>
                    <a:pt x="2033" y="4845"/>
                    <a:pt x="1251" y="6875"/>
                  </a:cubicBezTo>
                  <a:cubicBezTo>
                    <a:pt x="471" y="8907"/>
                    <a:pt x="1" y="25939"/>
                    <a:pt x="1251" y="29220"/>
                  </a:cubicBezTo>
                  <a:cubicBezTo>
                    <a:pt x="2502" y="32503"/>
                    <a:pt x="5470" y="34846"/>
                    <a:pt x="9064" y="35783"/>
                  </a:cubicBezTo>
                  <a:cubicBezTo>
                    <a:pt x="9064" y="35783"/>
                    <a:pt x="10781" y="45628"/>
                    <a:pt x="9533" y="49222"/>
                  </a:cubicBezTo>
                  <a:cubicBezTo>
                    <a:pt x="8284" y="52815"/>
                    <a:pt x="5157" y="59691"/>
                    <a:pt x="6408" y="58910"/>
                  </a:cubicBezTo>
                  <a:cubicBezTo>
                    <a:pt x="7658" y="58128"/>
                    <a:pt x="26135" y="42261"/>
                    <a:pt x="27347" y="39533"/>
                  </a:cubicBezTo>
                  <a:cubicBezTo>
                    <a:pt x="27971" y="38127"/>
                    <a:pt x="27191" y="28127"/>
                    <a:pt x="27191" y="28127"/>
                  </a:cubicBezTo>
                  <a:cubicBezTo>
                    <a:pt x="27191" y="28127"/>
                    <a:pt x="29065" y="19375"/>
                    <a:pt x="28753" y="17032"/>
                  </a:cubicBezTo>
                  <a:cubicBezTo>
                    <a:pt x="28440" y="14688"/>
                    <a:pt x="26097" y="12814"/>
                    <a:pt x="24690" y="13908"/>
                  </a:cubicBezTo>
                  <a:cubicBezTo>
                    <a:pt x="23283" y="15000"/>
                    <a:pt x="22191" y="16407"/>
                    <a:pt x="22191" y="16407"/>
                  </a:cubicBezTo>
                  <a:cubicBezTo>
                    <a:pt x="22191" y="16407"/>
                    <a:pt x="19221" y="14689"/>
                    <a:pt x="20628" y="12188"/>
                  </a:cubicBezTo>
                  <a:cubicBezTo>
                    <a:pt x="22034" y="9687"/>
                    <a:pt x="25941" y="7501"/>
                    <a:pt x="24534" y="4220"/>
                  </a:cubicBezTo>
                  <a:cubicBezTo>
                    <a:pt x="23129" y="937"/>
                    <a:pt x="20940" y="1"/>
                    <a:pt x="17659" y="937"/>
                  </a:cubicBezTo>
                  <a:cubicBezTo>
                    <a:pt x="14377" y="1875"/>
                    <a:pt x="7148" y="3436"/>
                    <a:pt x="5118" y="62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8" name="Google Shape;578;p49"/>
            <p:cNvSpPr/>
            <p:nvPr/>
          </p:nvSpPr>
          <p:spPr>
            <a:xfrm>
              <a:off x="5259000" y="1999100"/>
              <a:ext cx="109450" cy="261775"/>
            </a:xfrm>
            <a:custGeom>
              <a:avLst/>
              <a:gdLst/>
              <a:ahLst/>
              <a:cxnLst/>
              <a:rect l="l" t="t" r="r" b="b"/>
              <a:pathLst>
                <a:path w="4378" h="10471" fill="none" extrusionOk="0">
                  <a:moveTo>
                    <a:pt x="2344" y="1"/>
                  </a:moveTo>
                  <a:lnTo>
                    <a:pt x="2033" y="3126"/>
                  </a:lnTo>
                  <a:lnTo>
                    <a:pt x="1877" y="4220"/>
                  </a:lnTo>
                  <a:cubicBezTo>
                    <a:pt x="1877" y="4220"/>
                    <a:pt x="1" y="7813"/>
                    <a:pt x="1" y="8908"/>
                  </a:cubicBezTo>
                  <a:cubicBezTo>
                    <a:pt x="1" y="10002"/>
                    <a:pt x="3596" y="10471"/>
                    <a:pt x="4378" y="9533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5278550" y="2307700"/>
              <a:ext cx="148475" cy="78200"/>
            </a:xfrm>
            <a:custGeom>
              <a:avLst/>
              <a:gdLst/>
              <a:ahLst/>
              <a:cxnLst/>
              <a:rect l="l" t="t" r="r" b="b"/>
              <a:pathLst>
                <a:path w="5939" h="3128" fill="none" extrusionOk="0">
                  <a:moveTo>
                    <a:pt x="0" y="1408"/>
                  </a:moveTo>
                  <a:cubicBezTo>
                    <a:pt x="0" y="1408"/>
                    <a:pt x="3750" y="3127"/>
                    <a:pt x="5939" y="1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5325400" y="2327250"/>
              <a:ext cx="106900" cy="90500"/>
            </a:xfrm>
            <a:custGeom>
              <a:avLst/>
              <a:gdLst/>
              <a:ahLst/>
              <a:cxnLst/>
              <a:rect l="l" t="t" r="r" b="b"/>
              <a:pathLst>
                <a:path w="4276" h="3620" extrusionOk="0">
                  <a:moveTo>
                    <a:pt x="3596" y="0"/>
                  </a:moveTo>
                  <a:cubicBezTo>
                    <a:pt x="3596" y="0"/>
                    <a:pt x="2190" y="1251"/>
                    <a:pt x="0" y="1251"/>
                  </a:cubicBezTo>
                  <a:cubicBezTo>
                    <a:pt x="0" y="1251"/>
                    <a:pt x="140" y="3619"/>
                    <a:pt x="1735" y="3619"/>
                  </a:cubicBezTo>
                  <a:cubicBezTo>
                    <a:pt x="1829" y="3619"/>
                    <a:pt x="1928" y="3611"/>
                    <a:pt x="2033" y="3594"/>
                  </a:cubicBezTo>
                  <a:cubicBezTo>
                    <a:pt x="4276" y="3221"/>
                    <a:pt x="3596" y="1"/>
                    <a:pt x="3596" y="0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5423100" y="1960025"/>
              <a:ext cx="132800" cy="46925"/>
            </a:xfrm>
            <a:custGeom>
              <a:avLst/>
              <a:gdLst/>
              <a:ahLst/>
              <a:cxnLst/>
              <a:rect l="l" t="t" r="r" b="b"/>
              <a:pathLst>
                <a:path w="5312" h="1877" fill="none" extrusionOk="0">
                  <a:moveTo>
                    <a:pt x="0" y="470"/>
                  </a:moveTo>
                  <a:cubicBezTo>
                    <a:pt x="0" y="470"/>
                    <a:pt x="3907" y="1"/>
                    <a:pt x="5312" y="1877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5169175" y="1940500"/>
              <a:ext cx="132850" cy="46900"/>
            </a:xfrm>
            <a:custGeom>
              <a:avLst/>
              <a:gdLst/>
              <a:ahLst/>
              <a:cxnLst/>
              <a:rect l="l" t="t" r="r" b="b"/>
              <a:pathLst>
                <a:path w="5314" h="1876" fill="none" extrusionOk="0">
                  <a:moveTo>
                    <a:pt x="5313" y="782"/>
                  </a:moveTo>
                  <a:cubicBezTo>
                    <a:pt x="5313" y="782"/>
                    <a:pt x="1249" y="0"/>
                    <a:pt x="0" y="187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3" name="Google Shape;583;p49"/>
            <p:cNvSpPr/>
            <p:nvPr/>
          </p:nvSpPr>
          <p:spPr>
            <a:xfrm>
              <a:off x="5426950" y="2049875"/>
              <a:ext cx="35200" cy="66450"/>
            </a:xfrm>
            <a:custGeom>
              <a:avLst/>
              <a:gdLst/>
              <a:ahLst/>
              <a:cxnLst/>
              <a:rect l="l" t="t" r="r" b="b"/>
              <a:pathLst>
                <a:path w="1408" h="2658" extrusionOk="0">
                  <a:moveTo>
                    <a:pt x="705" y="0"/>
                  </a:moveTo>
                  <a:cubicBezTo>
                    <a:pt x="317" y="0"/>
                    <a:pt x="1" y="596"/>
                    <a:pt x="1" y="1330"/>
                  </a:cubicBezTo>
                  <a:cubicBezTo>
                    <a:pt x="1" y="2063"/>
                    <a:pt x="317" y="2658"/>
                    <a:pt x="705" y="2658"/>
                  </a:cubicBezTo>
                  <a:cubicBezTo>
                    <a:pt x="1093" y="2658"/>
                    <a:pt x="1408" y="2063"/>
                    <a:pt x="1408" y="1330"/>
                  </a:cubicBezTo>
                  <a:cubicBezTo>
                    <a:pt x="1408" y="596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5223825" y="2038150"/>
              <a:ext cx="35200" cy="66450"/>
            </a:xfrm>
            <a:custGeom>
              <a:avLst/>
              <a:gdLst/>
              <a:ahLst/>
              <a:cxnLst/>
              <a:rect l="l" t="t" r="r" b="b"/>
              <a:pathLst>
                <a:path w="1408" h="2658" extrusionOk="0">
                  <a:moveTo>
                    <a:pt x="705" y="0"/>
                  </a:moveTo>
                  <a:cubicBezTo>
                    <a:pt x="317" y="0"/>
                    <a:pt x="1" y="596"/>
                    <a:pt x="1" y="1330"/>
                  </a:cubicBezTo>
                  <a:cubicBezTo>
                    <a:pt x="1" y="2063"/>
                    <a:pt x="317" y="2658"/>
                    <a:pt x="705" y="2658"/>
                  </a:cubicBezTo>
                  <a:cubicBezTo>
                    <a:pt x="1093" y="2658"/>
                    <a:pt x="1408" y="2063"/>
                    <a:pt x="1408" y="1330"/>
                  </a:cubicBezTo>
                  <a:cubicBezTo>
                    <a:pt x="1408" y="596"/>
                    <a:pt x="1093" y="0"/>
                    <a:pt x="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5" name="Google Shape;585;p49"/>
            <p:cNvSpPr/>
            <p:nvPr/>
          </p:nvSpPr>
          <p:spPr>
            <a:xfrm>
              <a:off x="5364475" y="2472825"/>
              <a:ext cx="266675" cy="118975"/>
            </a:xfrm>
            <a:custGeom>
              <a:avLst/>
              <a:gdLst/>
              <a:ahLst/>
              <a:cxnLst/>
              <a:rect l="l" t="t" r="r" b="b"/>
              <a:pathLst>
                <a:path w="10667" h="4759" fill="none" extrusionOk="0">
                  <a:moveTo>
                    <a:pt x="1" y="3865"/>
                  </a:moveTo>
                  <a:cubicBezTo>
                    <a:pt x="1" y="3865"/>
                    <a:pt x="6205" y="4759"/>
                    <a:pt x="10666" y="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5298075" y="2837175"/>
              <a:ext cx="150550" cy="310450"/>
            </a:xfrm>
            <a:custGeom>
              <a:avLst/>
              <a:gdLst/>
              <a:ahLst/>
              <a:cxnLst/>
              <a:rect l="l" t="t" r="r" b="b"/>
              <a:pathLst>
                <a:path w="6022" h="12418" extrusionOk="0">
                  <a:moveTo>
                    <a:pt x="4398" y="0"/>
                  </a:moveTo>
                  <a:lnTo>
                    <a:pt x="1" y="12418"/>
                  </a:lnTo>
                  <a:lnTo>
                    <a:pt x="1" y="12418"/>
                  </a:lnTo>
                  <a:lnTo>
                    <a:pt x="6022" y="8383"/>
                  </a:lnTo>
                  <a:lnTo>
                    <a:pt x="4398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7" name="Google Shape;587;p49"/>
            <p:cNvSpPr/>
            <p:nvPr/>
          </p:nvSpPr>
          <p:spPr>
            <a:xfrm>
              <a:off x="5408025" y="2521150"/>
              <a:ext cx="531675" cy="598575"/>
            </a:xfrm>
            <a:custGeom>
              <a:avLst/>
              <a:gdLst/>
              <a:ahLst/>
              <a:cxnLst/>
              <a:rect l="l" t="t" r="r" b="b"/>
              <a:pathLst>
                <a:path w="21267" h="23943" extrusionOk="0">
                  <a:moveTo>
                    <a:pt x="18887" y="0"/>
                  </a:moveTo>
                  <a:lnTo>
                    <a:pt x="0" y="12641"/>
                  </a:lnTo>
                  <a:lnTo>
                    <a:pt x="447" y="23942"/>
                  </a:lnTo>
                  <a:lnTo>
                    <a:pt x="21266" y="6692"/>
                  </a:lnTo>
                  <a:lnTo>
                    <a:pt x="18887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8" name="Google Shape;588;p49"/>
            <p:cNvSpPr/>
            <p:nvPr/>
          </p:nvSpPr>
          <p:spPr>
            <a:xfrm>
              <a:off x="5640875" y="2966125"/>
              <a:ext cx="635725" cy="1295425"/>
            </a:xfrm>
            <a:custGeom>
              <a:avLst/>
              <a:gdLst/>
              <a:ahLst/>
              <a:cxnLst/>
              <a:rect l="l" t="t" r="r" b="b"/>
              <a:pathLst>
                <a:path w="25429" h="51817" extrusionOk="0">
                  <a:moveTo>
                    <a:pt x="19332" y="0"/>
                  </a:moveTo>
                  <a:cubicBezTo>
                    <a:pt x="19332" y="0"/>
                    <a:pt x="13828" y="2230"/>
                    <a:pt x="12937" y="4164"/>
                  </a:cubicBezTo>
                  <a:cubicBezTo>
                    <a:pt x="12045" y="6097"/>
                    <a:pt x="297" y="49223"/>
                    <a:pt x="297" y="49223"/>
                  </a:cubicBezTo>
                  <a:cubicBezTo>
                    <a:pt x="297" y="49223"/>
                    <a:pt x="0" y="51602"/>
                    <a:pt x="2974" y="51750"/>
                  </a:cubicBezTo>
                  <a:cubicBezTo>
                    <a:pt x="3965" y="51799"/>
                    <a:pt x="6625" y="51816"/>
                    <a:pt x="9731" y="51816"/>
                  </a:cubicBezTo>
                  <a:cubicBezTo>
                    <a:pt x="15944" y="51816"/>
                    <a:pt x="23942" y="51750"/>
                    <a:pt x="23942" y="51750"/>
                  </a:cubicBezTo>
                  <a:cubicBezTo>
                    <a:pt x="23942" y="51750"/>
                    <a:pt x="25428" y="21562"/>
                    <a:pt x="25280" y="16654"/>
                  </a:cubicBezTo>
                  <a:cubicBezTo>
                    <a:pt x="25131" y="11746"/>
                    <a:pt x="24983" y="2824"/>
                    <a:pt x="24240" y="2081"/>
                  </a:cubicBezTo>
                  <a:lnTo>
                    <a:pt x="19332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89" name="Google Shape;589;p49"/>
            <p:cNvSpPr/>
            <p:nvPr/>
          </p:nvSpPr>
          <p:spPr>
            <a:xfrm>
              <a:off x="5640875" y="2966125"/>
              <a:ext cx="635725" cy="1297500"/>
            </a:xfrm>
            <a:custGeom>
              <a:avLst/>
              <a:gdLst/>
              <a:ahLst/>
              <a:cxnLst/>
              <a:rect l="l" t="t" r="r" b="b"/>
              <a:pathLst>
                <a:path w="25429" h="51900" fill="none" extrusionOk="0">
                  <a:moveTo>
                    <a:pt x="19332" y="0"/>
                  </a:moveTo>
                  <a:cubicBezTo>
                    <a:pt x="19332" y="0"/>
                    <a:pt x="13828" y="2230"/>
                    <a:pt x="12937" y="4164"/>
                  </a:cubicBezTo>
                  <a:cubicBezTo>
                    <a:pt x="12045" y="6097"/>
                    <a:pt x="297" y="49223"/>
                    <a:pt x="297" y="49223"/>
                  </a:cubicBezTo>
                  <a:cubicBezTo>
                    <a:pt x="297" y="49223"/>
                    <a:pt x="0" y="51602"/>
                    <a:pt x="2974" y="51750"/>
                  </a:cubicBezTo>
                  <a:cubicBezTo>
                    <a:pt x="5947" y="51899"/>
                    <a:pt x="23942" y="51750"/>
                    <a:pt x="23942" y="51750"/>
                  </a:cubicBezTo>
                  <a:cubicBezTo>
                    <a:pt x="23942" y="51750"/>
                    <a:pt x="25428" y="21562"/>
                    <a:pt x="25280" y="16654"/>
                  </a:cubicBezTo>
                  <a:cubicBezTo>
                    <a:pt x="25131" y="11746"/>
                    <a:pt x="24983" y="2824"/>
                    <a:pt x="24240" y="2081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0" name="Google Shape;590;p49"/>
            <p:cNvSpPr/>
            <p:nvPr/>
          </p:nvSpPr>
          <p:spPr>
            <a:xfrm>
              <a:off x="4485075" y="2970475"/>
              <a:ext cx="1201850" cy="1169025"/>
            </a:xfrm>
            <a:custGeom>
              <a:avLst/>
              <a:gdLst/>
              <a:ahLst/>
              <a:cxnLst/>
              <a:rect l="l" t="t" r="r" b="b"/>
              <a:pathLst>
                <a:path w="48074" h="46761" extrusionOk="0">
                  <a:moveTo>
                    <a:pt x="14568" y="0"/>
                  </a:moveTo>
                  <a:cubicBezTo>
                    <a:pt x="13609" y="0"/>
                    <a:pt x="13744" y="1989"/>
                    <a:pt x="14244" y="2748"/>
                  </a:cubicBezTo>
                  <a:cubicBezTo>
                    <a:pt x="14866" y="3697"/>
                    <a:pt x="16934" y="5139"/>
                    <a:pt x="16934" y="5139"/>
                  </a:cubicBezTo>
                  <a:lnTo>
                    <a:pt x="18006" y="6912"/>
                  </a:lnTo>
                  <a:cubicBezTo>
                    <a:pt x="18006" y="6912"/>
                    <a:pt x="11432" y="5363"/>
                    <a:pt x="9843" y="5363"/>
                  </a:cubicBezTo>
                  <a:cubicBezTo>
                    <a:pt x="9800" y="5363"/>
                    <a:pt x="9760" y="5364"/>
                    <a:pt x="9725" y="5366"/>
                  </a:cubicBezTo>
                  <a:cubicBezTo>
                    <a:pt x="8381" y="5454"/>
                    <a:pt x="2290" y="5177"/>
                    <a:pt x="1326" y="6557"/>
                  </a:cubicBezTo>
                  <a:cubicBezTo>
                    <a:pt x="364" y="7938"/>
                    <a:pt x="2613" y="7840"/>
                    <a:pt x="3250" y="8027"/>
                  </a:cubicBezTo>
                  <a:cubicBezTo>
                    <a:pt x="3888" y="8216"/>
                    <a:pt x="5817" y="8024"/>
                    <a:pt x="7213" y="8230"/>
                  </a:cubicBezTo>
                  <a:cubicBezTo>
                    <a:pt x="8608" y="8434"/>
                    <a:pt x="12090" y="9324"/>
                    <a:pt x="12090" y="9324"/>
                  </a:cubicBezTo>
                  <a:cubicBezTo>
                    <a:pt x="12090" y="9324"/>
                    <a:pt x="2840" y="10818"/>
                    <a:pt x="1668" y="11028"/>
                  </a:cubicBezTo>
                  <a:cubicBezTo>
                    <a:pt x="497" y="11236"/>
                    <a:pt x="0" y="12684"/>
                    <a:pt x="863" y="13285"/>
                  </a:cubicBezTo>
                  <a:cubicBezTo>
                    <a:pt x="1378" y="13644"/>
                    <a:pt x="2596" y="13716"/>
                    <a:pt x="3494" y="13716"/>
                  </a:cubicBezTo>
                  <a:cubicBezTo>
                    <a:pt x="4099" y="13716"/>
                    <a:pt x="4559" y="13684"/>
                    <a:pt x="4559" y="13684"/>
                  </a:cubicBezTo>
                  <a:cubicBezTo>
                    <a:pt x="4559" y="13684"/>
                    <a:pt x="8965" y="16374"/>
                    <a:pt x="9922" y="16657"/>
                  </a:cubicBezTo>
                  <a:cubicBezTo>
                    <a:pt x="10879" y="16940"/>
                    <a:pt x="13084" y="17454"/>
                    <a:pt x="13084" y="17454"/>
                  </a:cubicBezTo>
                  <a:cubicBezTo>
                    <a:pt x="13084" y="17454"/>
                    <a:pt x="19617" y="20218"/>
                    <a:pt x="21781" y="21343"/>
                  </a:cubicBezTo>
                  <a:cubicBezTo>
                    <a:pt x="23946" y="22470"/>
                    <a:pt x="28615" y="29192"/>
                    <a:pt x="31023" y="32538"/>
                  </a:cubicBezTo>
                  <a:cubicBezTo>
                    <a:pt x="33431" y="35886"/>
                    <a:pt x="36807" y="40421"/>
                    <a:pt x="39033" y="42745"/>
                  </a:cubicBezTo>
                  <a:cubicBezTo>
                    <a:pt x="41259" y="45067"/>
                    <a:pt x="42769" y="46761"/>
                    <a:pt x="42769" y="46761"/>
                  </a:cubicBezTo>
                  <a:lnTo>
                    <a:pt x="48074" y="33282"/>
                  </a:lnTo>
                  <a:lnTo>
                    <a:pt x="44822" y="31141"/>
                  </a:lnTo>
                  <a:cubicBezTo>
                    <a:pt x="44822" y="31141"/>
                    <a:pt x="29494" y="18009"/>
                    <a:pt x="26930" y="13783"/>
                  </a:cubicBezTo>
                  <a:cubicBezTo>
                    <a:pt x="24367" y="9556"/>
                    <a:pt x="23750" y="6947"/>
                    <a:pt x="21922" y="5158"/>
                  </a:cubicBezTo>
                  <a:cubicBezTo>
                    <a:pt x="20093" y="3368"/>
                    <a:pt x="17413" y="1883"/>
                    <a:pt x="15489" y="412"/>
                  </a:cubicBezTo>
                  <a:cubicBezTo>
                    <a:pt x="15108" y="121"/>
                    <a:pt x="14805" y="0"/>
                    <a:pt x="1456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1" name="Google Shape;591;p49"/>
            <p:cNvSpPr/>
            <p:nvPr/>
          </p:nvSpPr>
          <p:spPr>
            <a:xfrm>
              <a:off x="4485075" y="3129450"/>
              <a:ext cx="1141850" cy="959475"/>
            </a:xfrm>
            <a:custGeom>
              <a:avLst/>
              <a:gdLst/>
              <a:ahLst/>
              <a:cxnLst/>
              <a:rect l="l" t="t" r="r" b="b"/>
              <a:pathLst>
                <a:path w="45674" h="38379" extrusionOk="0">
                  <a:moveTo>
                    <a:pt x="1326" y="198"/>
                  </a:moveTo>
                  <a:lnTo>
                    <a:pt x="1326" y="198"/>
                  </a:lnTo>
                  <a:cubicBezTo>
                    <a:pt x="364" y="1577"/>
                    <a:pt x="2613" y="1479"/>
                    <a:pt x="3250" y="1668"/>
                  </a:cubicBezTo>
                  <a:cubicBezTo>
                    <a:pt x="3888" y="1855"/>
                    <a:pt x="5817" y="1665"/>
                    <a:pt x="7213" y="1869"/>
                  </a:cubicBezTo>
                  <a:cubicBezTo>
                    <a:pt x="8610" y="2073"/>
                    <a:pt x="12090" y="2963"/>
                    <a:pt x="12090" y="2963"/>
                  </a:cubicBezTo>
                  <a:cubicBezTo>
                    <a:pt x="12090" y="2963"/>
                    <a:pt x="2840" y="4459"/>
                    <a:pt x="1670" y="4667"/>
                  </a:cubicBezTo>
                  <a:cubicBezTo>
                    <a:pt x="498" y="4875"/>
                    <a:pt x="0" y="6323"/>
                    <a:pt x="863" y="6924"/>
                  </a:cubicBezTo>
                  <a:cubicBezTo>
                    <a:pt x="1378" y="7285"/>
                    <a:pt x="2599" y="7357"/>
                    <a:pt x="3497" y="7357"/>
                  </a:cubicBezTo>
                  <a:cubicBezTo>
                    <a:pt x="4101" y="7357"/>
                    <a:pt x="4559" y="7325"/>
                    <a:pt x="4559" y="7325"/>
                  </a:cubicBezTo>
                  <a:cubicBezTo>
                    <a:pt x="4559" y="7325"/>
                    <a:pt x="8965" y="10015"/>
                    <a:pt x="9922" y="10298"/>
                  </a:cubicBezTo>
                  <a:cubicBezTo>
                    <a:pt x="10879" y="10581"/>
                    <a:pt x="13084" y="11095"/>
                    <a:pt x="13084" y="11095"/>
                  </a:cubicBezTo>
                  <a:cubicBezTo>
                    <a:pt x="13084" y="11095"/>
                    <a:pt x="19617" y="13859"/>
                    <a:pt x="21781" y="14984"/>
                  </a:cubicBezTo>
                  <a:cubicBezTo>
                    <a:pt x="23946" y="16111"/>
                    <a:pt x="28615" y="22833"/>
                    <a:pt x="31023" y="26179"/>
                  </a:cubicBezTo>
                  <a:cubicBezTo>
                    <a:pt x="33431" y="29527"/>
                    <a:pt x="36807" y="34062"/>
                    <a:pt x="39033" y="36386"/>
                  </a:cubicBezTo>
                  <a:cubicBezTo>
                    <a:pt x="39741" y="37126"/>
                    <a:pt x="40376" y="37801"/>
                    <a:pt x="40914" y="38378"/>
                  </a:cubicBezTo>
                  <a:cubicBezTo>
                    <a:pt x="42736" y="36520"/>
                    <a:pt x="44538" y="34642"/>
                    <a:pt x="45382" y="33759"/>
                  </a:cubicBezTo>
                  <a:lnTo>
                    <a:pt x="45674" y="33019"/>
                  </a:lnTo>
                  <a:cubicBezTo>
                    <a:pt x="44243" y="31469"/>
                    <a:pt x="35427" y="21977"/>
                    <a:pt x="30145" y="17507"/>
                  </a:cubicBezTo>
                  <a:cubicBezTo>
                    <a:pt x="24384" y="12632"/>
                    <a:pt x="19952" y="3990"/>
                    <a:pt x="14634" y="1996"/>
                  </a:cubicBezTo>
                  <a:cubicBezTo>
                    <a:pt x="9316" y="0"/>
                    <a:pt x="3776" y="888"/>
                    <a:pt x="1326" y="1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2" name="Google Shape;592;p49"/>
            <p:cNvSpPr/>
            <p:nvPr/>
          </p:nvSpPr>
          <p:spPr>
            <a:xfrm>
              <a:off x="4485075" y="2944050"/>
              <a:ext cx="1201850" cy="1195450"/>
            </a:xfrm>
            <a:custGeom>
              <a:avLst/>
              <a:gdLst/>
              <a:ahLst/>
              <a:cxnLst/>
              <a:rect l="l" t="t" r="r" b="b"/>
              <a:pathLst>
                <a:path w="48074" h="47818" fill="none" extrusionOk="0">
                  <a:moveTo>
                    <a:pt x="44822" y="32198"/>
                  </a:moveTo>
                  <a:cubicBezTo>
                    <a:pt x="44822" y="32198"/>
                    <a:pt x="29494" y="19066"/>
                    <a:pt x="26930" y="14840"/>
                  </a:cubicBezTo>
                  <a:cubicBezTo>
                    <a:pt x="24367" y="10613"/>
                    <a:pt x="23750" y="8004"/>
                    <a:pt x="21922" y="6215"/>
                  </a:cubicBezTo>
                  <a:cubicBezTo>
                    <a:pt x="20093" y="4425"/>
                    <a:pt x="17413" y="2940"/>
                    <a:pt x="15489" y="1469"/>
                  </a:cubicBezTo>
                  <a:cubicBezTo>
                    <a:pt x="13565" y="1"/>
                    <a:pt x="13620" y="2859"/>
                    <a:pt x="14244" y="3805"/>
                  </a:cubicBezTo>
                  <a:cubicBezTo>
                    <a:pt x="14866" y="4754"/>
                    <a:pt x="16934" y="6196"/>
                    <a:pt x="16934" y="6196"/>
                  </a:cubicBezTo>
                  <a:lnTo>
                    <a:pt x="18006" y="7969"/>
                  </a:lnTo>
                  <a:cubicBezTo>
                    <a:pt x="18006" y="7969"/>
                    <a:pt x="11068" y="6334"/>
                    <a:pt x="9725" y="6423"/>
                  </a:cubicBezTo>
                  <a:cubicBezTo>
                    <a:pt x="8381" y="6511"/>
                    <a:pt x="2290" y="6234"/>
                    <a:pt x="1326" y="7614"/>
                  </a:cubicBezTo>
                  <a:cubicBezTo>
                    <a:pt x="364" y="8995"/>
                    <a:pt x="2613" y="8897"/>
                    <a:pt x="3250" y="9084"/>
                  </a:cubicBezTo>
                  <a:cubicBezTo>
                    <a:pt x="3888" y="9273"/>
                    <a:pt x="5817" y="9081"/>
                    <a:pt x="7213" y="9287"/>
                  </a:cubicBezTo>
                  <a:cubicBezTo>
                    <a:pt x="8608" y="9491"/>
                    <a:pt x="12090" y="10381"/>
                    <a:pt x="12090" y="10381"/>
                  </a:cubicBezTo>
                  <a:cubicBezTo>
                    <a:pt x="12090" y="10381"/>
                    <a:pt x="2840" y="11875"/>
                    <a:pt x="1668" y="12085"/>
                  </a:cubicBezTo>
                  <a:cubicBezTo>
                    <a:pt x="497" y="12293"/>
                    <a:pt x="0" y="13741"/>
                    <a:pt x="863" y="14342"/>
                  </a:cubicBezTo>
                  <a:cubicBezTo>
                    <a:pt x="1725" y="14943"/>
                    <a:pt x="4559" y="14741"/>
                    <a:pt x="4559" y="14741"/>
                  </a:cubicBezTo>
                  <a:cubicBezTo>
                    <a:pt x="4559" y="14741"/>
                    <a:pt x="8965" y="17431"/>
                    <a:pt x="9922" y="17714"/>
                  </a:cubicBezTo>
                  <a:cubicBezTo>
                    <a:pt x="10879" y="17997"/>
                    <a:pt x="13084" y="18511"/>
                    <a:pt x="13084" y="18511"/>
                  </a:cubicBezTo>
                  <a:cubicBezTo>
                    <a:pt x="13084" y="18511"/>
                    <a:pt x="19617" y="21275"/>
                    <a:pt x="21781" y="22400"/>
                  </a:cubicBezTo>
                  <a:cubicBezTo>
                    <a:pt x="23946" y="23527"/>
                    <a:pt x="28615" y="30249"/>
                    <a:pt x="31023" y="33595"/>
                  </a:cubicBezTo>
                  <a:cubicBezTo>
                    <a:pt x="33431" y="36943"/>
                    <a:pt x="36807" y="41478"/>
                    <a:pt x="39033" y="43802"/>
                  </a:cubicBezTo>
                  <a:cubicBezTo>
                    <a:pt x="41259" y="46124"/>
                    <a:pt x="42769" y="47818"/>
                    <a:pt x="42769" y="47818"/>
                  </a:cubicBezTo>
                  <a:lnTo>
                    <a:pt x="48074" y="34339"/>
                  </a:ln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3" name="Google Shape;593;p49"/>
            <p:cNvSpPr/>
            <p:nvPr/>
          </p:nvSpPr>
          <p:spPr>
            <a:xfrm>
              <a:off x="4599050" y="3306375"/>
              <a:ext cx="217100" cy="16675"/>
            </a:xfrm>
            <a:custGeom>
              <a:avLst/>
              <a:gdLst/>
              <a:ahLst/>
              <a:cxnLst/>
              <a:rect l="l" t="t" r="r" b="b"/>
              <a:pathLst>
                <a:path w="8684" h="667" fill="none" extrusionOk="0">
                  <a:moveTo>
                    <a:pt x="0" y="249"/>
                  </a:moveTo>
                  <a:lnTo>
                    <a:pt x="4789" y="0"/>
                  </a:lnTo>
                  <a:lnTo>
                    <a:pt x="8683" y="667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4" name="Google Shape;594;p49"/>
            <p:cNvSpPr/>
            <p:nvPr/>
          </p:nvSpPr>
          <p:spPr>
            <a:xfrm>
              <a:off x="4690350" y="3364775"/>
              <a:ext cx="121600" cy="17375"/>
            </a:xfrm>
            <a:custGeom>
              <a:avLst/>
              <a:gdLst/>
              <a:ahLst/>
              <a:cxnLst/>
              <a:rect l="l" t="t" r="r" b="b"/>
              <a:pathLst>
                <a:path w="4864" h="695" fill="none" extrusionOk="0">
                  <a:moveTo>
                    <a:pt x="0" y="0"/>
                  </a:moveTo>
                  <a:cubicBezTo>
                    <a:pt x="0" y="0"/>
                    <a:pt x="3243" y="694"/>
                    <a:pt x="4863" y="579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5" name="Google Shape;595;p49"/>
            <p:cNvSpPr/>
            <p:nvPr/>
          </p:nvSpPr>
          <p:spPr>
            <a:xfrm>
              <a:off x="5440100" y="3698525"/>
              <a:ext cx="866250" cy="557650"/>
            </a:xfrm>
            <a:custGeom>
              <a:avLst/>
              <a:gdLst/>
              <a:ahLst/>
              <a:cxnLst/>
              <a:rect l="l" t="t" r="r" b="b"/>
              <a:pathLst>
                <a:path w="34650" h="22306" extrusionOk="0">
                  <a:moveTo>
                    <a:pt x="8625" y="1"/>
                  </a:moveTo>
                  <a:cubicBezTo>
                    <a:pt x="7732" y="1"/>
                    <a:pt x="1" y="16357"/>
                    <a:pt x="1042" y="17101"/>
                  </a:cubicBezTo>
                  <a:cubicBezTo>
                    <a:pt x="2083" y="17845"/>
                    <a:pt x="8923" y="22306"/>
                    <a:pt x="8923" y="22306"/>
                  </a:cubicBezTo>
                  <a:lnTo>
                    <a:pt x="31973" y="22306"/>
                  </a:lnTo>
                  <a:cubicBezTo>
                    <a:pt x="31973" y="22306"/>
                    <a:pt x="34650" y="16804"/>
                    <a:pt x="27363" y="10261"/>
                  </a:cubicBezTo>
                  <a:cubicBezTo>
                    <a:pt x="27363" y="10261"/>
                    <a:pt x="9517" y="1"/>
                    <a:pt x="8625" y="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6" name="Google Shape;596;p49"/>
            <p:cNvSpPr/>
            <p:nvPr/>
          </p:nvSpPr>
          <p:spPr>
            <a:xfrm>
              <a:off x="5428925" y="3673475"/>
              <a:ext cx="442425" cy="567875"/>
            </a:xfrm>
            <a:custGeom>
              <a:avLst/>
              <a:gdLst/>
              <a:ahLst/>
              <a:cxnLst/>
              <a:rect l="l" t="t" r="r" b="b"/>
              <a:pathLst>
                <a:path w="17697" h="22715" extrusionOk="0">
                  <a:moveTo>
                    <a:pt x="8699" y="1"/>
                  </a:moveTo>
                  <a:cubicBezTo>
                    <a:pt x="8381" y="1"/>
                    <a:pt x="8092" y="127"/>
                    <a:pt x="8032" y="556"/>
                  </a:cubicBezTo>
                  <a:cubicBezTo>
                    <a:pt x="8032" y="556"/>
                    <a:pt x="1" y="17212"/>
                    <a:pt x="150" y="17954"/>
                  </a:cubicBezTo>
                  <a:cubicBezTo>
                    <a:pt x="298" y="18697"/>
                    <a:pt x="6693" y="22564"/>
                    <a:pt x="7882" y="22714"/>
                  </a:cubicBezTo>
                  <a:cubicBezTo>
                    <a:pt x="7887" y="22714"/>
                    <a:pt x="7892" y="22714"/>
                    <a:pt x="7897" y="22714"/>
                  </a:cubicBezTo>
                  <a:cubicBezTo>
                    <a:pt x="9143" y="22714"/>
                    <a:pt x="17696" y="5015"/>
                    <a:pt x="17400" y="4569"/>
                  </a:cubicBezTo>
                  <a:cubicBezTo>
                    <a:pt x="17103" y="4122"/>
                    <a:pt x="9667" y="257"/>
                    <a:pt x="9667" y="257"/>
                  </a:cubicBezTo>
                  <a:cubicBezTo>
                    <a:pt x="9667" y="257"/>
                    <a:pt x="9153" y="1"/>
                    <a:pt x="8699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7" name="Google Shape;597;p49"/>
            <p:cNvSpPr/>
            <p:nvPr/>
          </p:nvSpPr>
          <p:spPr>
            <a:xfrm>
              <a:off x="437550" y="2534525"/>
              <a:ext cx="1733925" cy="1686225"/>
            </a:xfrm>
            <a:custGeom>
              <a:avLst/>
              <a:gdLst/>
              <a:ahLst/>
              <a:cxnLst/>
              <a:rect l="l" t="t" r="r" b="b"/>
              <a:pathLst>
                <a:path w="69357" h="67449" extrusionOk="0">
                  <a:moveTo>
                    <a:pt x="49219" y="0"/>
                  </a:moveTo>
                  <a:cubicBezTo>
                    <a:pt x="48580" y="0"/>
                    <a:pt x="47883" y="27"/>
                    <a:pt x="47124" y="85"/>
                  </a:cubicBezTo>
                  <a:lnTo>
                    <a:pt x="3984" y="85"/>
                  </a:lnTo>
                  <a:cubicBezTo>
                    <a:pt x="3984" y="85"/>
                    <a:pt x="0" y="748"/>
                    <a:pt x="1328" y="8713"/>
                  </a:cubicBezTo>
                  <a:cubicBezTo>
                    <a:pt x="2656" y="16677"/>
                    <a:pt x="9293" y="67449"/>
                    <a:pt x="9293" y="67449"/>
                  </a:cubicBezTo>
                  <a:lnTo>
                    <a:pt x="69357" y="67449"/>
                  </a:lnTo>
                  <a:lnTo>
                    <a:pt x="56271" y="2856"/>
                  </a:lnTo>
                  <a:cubicBezTo>
                    <a:pt x="56271" y="2856"/>
                    <a:pt x="55838" y="0"/>
                    <a:pt x="4921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8" name="Google Shape;598;p49"/>
            <p:cNvSpPr/>
            <p:nvPr/>
          </p:nvSpPr>
          <p:spPr>
            <a:xfrm>
              <a:off x="437600" y="2536650"/>
              <a:ext cx="428725" cy="1684100"/>
            </a:xfrm>
            <a:custGeom>
              <a:avLst/>
              <a:gdLst/>
              <a:ahLst/>
              <a:cxnLst/>
              <a:rect l="l" t="t" r="r" b="b"/>
              <a:pathLst>
                <a:path w="17149" h="67364" extrusionOk="0">
                  <a:moveTo>
                    <a:pt x="3982" y="0"/>
                  </a:moveTo>
                  <a:cubicBezTo>
                    <a:pt x="3982" y="0"/>
                    <a:pt x="0" y="663"/>
                    <a:pt x="1328" y="8628"/>
                  </a:cubicBezTo>
                  <a:cubicBezTo>
                    <a:pt x="2654" y="16592"/>
                    <a:pt x="9291" y="67364"/>
                    <a:pt x="9291" y="67364"/>
                  </a:cubicBezTo>
                  <a:lnTo>
                    <a:pt x="17148" y="67364"/>
                  </a:lnTo>
                  <a:cubicBezTo>
                    <a:pt x="15374" y="55339"/>
                    <a:pt x="8780" y="10801"/>
                    <a:pt x="7632" y="5641"/>
                  </a:cubicBezTo>
                  <a:cubicBezTo>
                    <a:pt x="6490" y="500"/>
                    <a:pt x="4614" y="31"/>
                    <a:pt x="4112" y="0"/>
                  </a:cubicBez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599" name="Google Shape;599;p49"/>
            <p:cNvSpPr/>
            <p:nvPr/>
          </p:nvSpPr>
          <p:spPr>
            <a:xfrm>
              <a:off x="918350" y="2505600"/>
              <a:ext cx="2211825" cy="1712100"/>
            </a:xfrm>
            <a:custGeom>
              <a:avLst/>
              <a:gdLst/>
              <a:ahLst/>
              <a:cxnLst/>
              <a:rect l="l" t="t" r="r" b="b"/>
              <a:pathLst>
                <a:path w="88473" h="68484" extrusionOk="0">
                  <a:moveTo>
                    <a:pt x="39168" y="0"/>
                  </a:moveTo>
                  <a:cubicBezTo>
                    <a:pt x="38497" y="0"/>
                    <a:pt x="37869" y="70"/>
                    <a:pt x="37348" y="265"/>
                  </a:cubicBezTo>
                  <a:cubicBezTo>
                    <a:pt x="37348" y="265"/>
                    <a:pt x="11953" y="9724"/>
                    <a:pt x="7969" y="12380"/>
                  </a:cubicBezTo>
                  <a:cubicBezTo>
                    <a:pt x="3984" y="15036"/>
                    <a:pt x="0" y="19684"/>
                    <a:pt x="0" y="25992"/>
                  </a:cubicBezTo>
                  <a:cubicBezTo>
                    <a:pt x="0" y="32299"/>
                    <a:pt x="3652" y="68484"/>
                    <a:pt x="3652" y="68484"/>
                  </a:cubicBezTo>
                  <a:lnTo>
                    <a:pt x="88472" y="68484"/>
                  </a:lnTo>
                  <a:cubicBezTo>
                    <a:pt x="88472" y="68484"/>
                    <a:pt x="77849" y="31138"/>
                    <a:pt x="74362" y="23336"/>
                  </a:cubicBezTo>
                  <a:cubicBezTo>
                    <a:pt x="72414" y="18975"/>
                    <a:pt x="70461" y="14132"/>
                    <a:pt x="67167" y="10580"/>
                  </a:cubicBezTo>
                  <a:cubicBezTo>
                    <a:pt x="62853" y="5925"/>
                    <a:pt x="56523" y="3111"/>
                    <a:pt x="50487" y="1464"/>
                  </a:cubicBezTo>
                  <a:cubicBezTo>
                    <a:pt x="48215" y="844"/>
                    <a:pt x="45992" y="631"/>
                    <a:pt x="43657" y="452"/>
                  </a:cubicBezTo>
                  <a:cubicBezTo>
                    <a:pt x="42427" y="359"/>
                    <a:pt x="40686" y="0"/>
                    <a:pt x="3916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0" name="Google Shape;600;p49"/>
            <p:cNvSpPr/>
            <p:nvPr/>
          </p:nvSpPr>
          <p:spPr>
            <a:xfrm>
              <a:off x="918350" y="2496350"/>
              <a:ext cx="2211825" cy="1721350"/>
            </a:xfrm>
            <a:custGeom>
              <a:avLst/>
              <a:gdLst/>
              <a:ahLst/>
              <a:cxnLst/>
              <a:rect l="l" t="t" r="r" b="b"/>
              <a:pathLst>
                <a:path w="88473" h="68854" fill="none" extrusionOk="0">
                  <a:moveTo>
                    <a:pt x="37348" y="635"/>
                  </a:moveTo>
                  <a:cubicBezTo>
                    <a:pt x="37348" y="635"/>
                    <a:pt x="11953" y="10094"/>
                    <a:pt x="7969" y="12750"/>
                  </a:cubicBezTo>
                  <a:cubicBezTo>
                    <a:pt x="3984" y="15406"/>
                    <a:pt x="0" y="20054"/>
                    <a:pt x="0" y="26362"/>
                  </a:cubicBezTo>
                  <a:cubicBezTo>
                    <a:pt x="0" y="32669"/>
                    <a:pt x="3652" y="68854"/>
                    <a:pt x="3652" y="68854"/>
                  </a:cubicBezTo>
                  <a:lnTo>
                    <a:pt x="88472" y="68854"/>
                  </a:lnTo>
                  <a:cubicBezTo>
                    <a:pt x="88472" y="68854"/>
                    <a:pt x="77849" y="31508"/>
                    <a:pt x="74362" y="23706"/>
                  </a:cubicBezTo>
                  <a:cubicBezTo>
                    <a:pt x="72414" y="19345"/>
                    <a:pt x="70461" y="14502"/>
                    <a:pt x="67167" y="10950"/>
                  </a:cubicBezTo>
                  <a:cubicBezTo>
                    <a:pt x="62853" y="6295"/>
                    <a:pt x="56523" y="3481"/>
                    <a:pt x="50487" y="1834"/>
                  </a:cubicBezTo>
                  <a:cubicBezTo>
                    <a:pt x="48215" y="1214"/>
                    <a:pt x="45992" y="1001"/>
                    <a:pt x="43657" y="822"/>
                  </a:cubicBezTo>
                  <a:cubicBezTo>
                    <a:pt x="41883" y="688"/>
                    <a:pt x="39047" y="1"/>
                    <a:pt x="37348" y="63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1" name="Google Shape;601;p49"/>
            <p:cNvSpPr/>
            <p:nvPr/>
          </p:nvSpPr>
          <p:spPr>
            <a:xfrm>
              <a:off x="1685375" y="2477200"/>
              <a:ext cx="635250" cy="508350"/>
            </a:xfrm>
            <a:custGeom>
              <a:avLst/>
              <a:gdLst/>
              <a:ahLst/>
              <a:cxnLst/>
              <a:rect l="l" t="t" r="r" b="b"/>
              <a:pathLst>
                <a:path w="25410" h="20334" extrusionOk="0">
                  <a:moveTo>
                    <a:pt x="12705" y="1"/>
                  </a:moveTo>
                  <a:cubicBezTo>
                    <a:pt x="9336" y="1"/>
                    <a:pt x="6104" y="1071"/>
                    <a:pt x="3721" y="2978"/>
                  </a:cubicBezTo>
                  <a:cubicBezTo>
                    <a:pt x="1338" y="4884"/>
                    <a:pt x="0" y="7471"/>
                    <a:pt x="0" y="10166"/>
                  </a:cubicBezTo>
                  <a:cubicBezTo>
                    <a:pt x="0" y="12863"/>
                    <a:pt x="1338" y="15450"/>
                    <a:pt x="3721" y="17355"/>
                  </a:cubicBezTo>
                  <a:cubicBezTo>
                    <a:pt x="6104" y="19262"/>
                    <a:pt x="9336" y="20334"/>
                    <a:pt x="12705" y="20334"/>
                  </a:cubicBezTo>
                  <a:cubicBezTo>
                    <a:pt x="16075" y="20334"/>
                    <a:pt x="19306" y="19262"/>
                    <a:pt x="21689" y="17355"/>
                  </a:cubicBezTo>
                  <a:cubicBezTo>
                    <a:pt x="24071" y="15450"/>
                    <a:pt x="25410" y="12863"/>
                    <a:pt x="25410" y="10166"/>
                  </a:cubicBezTo>
                  <a:cubicBezTo>
                    <a:pt x="25410" y="7471"/>
                    <a:pt x="24071" y="4884"/>
                    <a:pt x="21689" y="2978"/>
                  </a:cubicBezTo>
                  <a:cubicBezTo>
                    <a:pt x="19306" y="1071"/>
                    <a:pt x="16075" y="1"/>
                    <a:pt x="12705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2" name="Google Shape;602;p49"/>
            <p:cNvSpPr/>
            <p:nvPr/>
          </p:nvSpPr>
          <p:spPr>
            <a:xfrm>
              <a:off x="1744150" y="2350350"/>
              <a:ext cx="497975" cy="542700"/>
            </a:xfrm>
            <a:custGeom>
              <a:avLst/>
              <a:gdLst/>
              <a:ahLst/>
              <a:cxnLst/>
              <a:rect l="l" t="t" r="r" b="b"/>
              <a:pathLst>
                <a:path w="19919" h="21708" extrusionOk="0">
                  <a:moveTo>
                    <a:pt x="17928" y="0"/>
                  </a:moveTo>
                  <a:cubicBezTo>
                    <a:pt x="17927" y="1"/>
                    <a:pt x="13149" y="2389"/>
                    <a:pt x="7689" y="2389"/>
                  </a:cubicBezTo>
                  <a:cubicBezTo>
                    <a:pt x="5136" y="2389"/>
                    <a:pt x="2434" y="1867"/>
                    <a:pt x="1" y="334"/>
                  </a:cubicBezTo>
                  <a:lnTo>
                    <a:pt x="1" y="334"/>
                  </a:lnTo>
                  <a:cubicBezTo>
                    <a:pt x="1" y="334"/>
                    <a:pt x="1162" y="9297"/>
                    <a:pt x="997" y="10292"/>
                  </a:cubicBezTo>
                  <a:cubicBezTo>
                    <a:pt x="831" y="11288"/>
                    <a:pt x="997" y="17595"/>
                    <a:pt x="5644" y="20251"/>
                  </a:cubicBezTo>
                  <a:cubicBezTo>
                    <a:pt x="7389" y="21248"/>
                    <a:pt x="9181" y="21707"/>
                    <a:pt x="10862" y="21707"/>
                  </a:cubicBezTo>
                  <a:cubicBezTo>
                    <a:pt x="13657" y="21707"/>
                    <a:pt x="16144" y="20437"/>
                    <a:pt x="17596" y="18260"/>
                  </a:cubicBezTo>
                  <a:cubicBezTo>
                    <a:pt x="19918" y="14773"/>
                    <a:pt x="17928" y="1"/>
                    <a:pt x="1792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3" name="Google Shape;603;p49"/>
            <p:cNvSpPr/>
            <p:nvPr/>
          </p:nvSpPr>
          <p:spPr>
            <a:xfrm>
              <a:off x="1744150" y="2350350"/>
              <a:ext cx="464300" cy="247600"/>
            </a:xfrm>
            <a:custGeom>
              <a:avLst/>
              <a:gdLst/>
              <a:ahLst/>
              <a:cxnLst/>
              <a:rect l="l" t="t" r="r" b="b"/>
              <a:pathLst>
                <a:path w="18572" h="9904" extrusionOk="0">
                  <a:moveTo>
                    <a:pt x="17928" y="0"/>
                  </a:moveTo>
                  <a:cubicBezTo>
                    <a:pt x="17928" y="0"/>
                    <a:pt x="13151" y="2389"/>
                    <a:pt x="7691" y="2389"/>
                  </a:cubicBezTo>
                  <a:cubicBezTo>
                    <a:pt x="5138" y="2389"/>
                    <a:pt x="2434" y="1866"/>
                    <a:pt x="1" y="332"/>
                  </a:cubicBezTo>
                  <a:lnTo>
                    <a:pt x="1" y="332"/>
                  </a:lnTo>
                  <a:cubicBezTo>
                    <a:pt x="1" y="332"/>
                    <a:pt x="568" y="4711"/>
                    <a:pt x="853" y="7686"/>
                  </a:cubicBezTo>
                  <a:cubicBezTo>
                    <a:pt x="2843" y="8865"/>
                    <a:pt x="5506" y="9903"/>
                    <a:pt x="8715" y="9903"/>
                  </a:cubicBezTo>
                  <a:cubicBezTo>
                    <a:pt x="11592" y="9903"/>
                    <a:pt x="14908" y="9069"/>
                    <a:pt x="18572" y="6753"/>
                  </a:cubicBezTo>
                  <a:cubicBezTo>
                    <a:pt x="18342" y="3077"/>
                    <a:pt x="17928" y="0"/>
                    <a:pt x="17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4" name="Google Shape;604;p49"/>
            <p:cNvSpPr/>
            <p:nvPr/>
          </p:nvSpPr>
          <p:spPr>
            <a:xfrm>
              <a:off x="1744150" y="2350350"/>
              <a:ext cx="497975" cy="572675"/>
            </a:xfrm>
            <a:custGeom>
              <a:avLst/>
              <a:gdLst/>
              <a:ahLst/>
              <a:cxnLst/>
              <a:rect l="l" t="t" r="r" b="b"/>
              <a:pathLst>
                <a:path w="19919" h="22907" fill="none" extrusionOk="0">
                  <a:moveTo>
                    <a:pt x="1" y="334"/>
                  </a:moveTo>
                  <a:cubicBezTo>
                    <a:pt x="1" y="334"/>
                    <a:pt x="1162" y="9297"/>
                    <a:pt x="997" y="10292"/>
                  </a:cubicBezTo>
                  <a:cubicBezTo>
                    <a:pt x="831" y="11288"/>
                    <a:pt x="997" y="17595"/>
                    <a:pt x="5644" y="20251"/>
                  </a:cubicBezTo>
                  <a:cubicBezTo>
                    <a:pt x="10292" y="22907"/>
                    <a:pt x="15272" y="21746"/>
                    <a:pt x="17596" y="18260"/>
                  </a:cubicBezTo>
                  <a:cubicBezTo>
                    <a:pt x="19918" y="14773"/>
                    <a:pt x="17928" y="0"/>
                    <a:pt x="17928" y="0"/>
                  </a:cubicBezTo>
                  <a:cubicBezTo>
                    <a:pt x="17928" y="0"/>
                    <a:pt x="7636" y="5145"/>
                    <a:pt x="1" y="334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5" name="Google Shape;605;p49"/>
            <p:cNvSpPr/>
            <p:nvPr/>
          </p:nvSpPr>
          <p:spPr>
            <a:xfrm>
              <a:off x="1578575" y="1397675"/>
              <a:ext cx="783500" cy="1079550"/>
            </a:xfrm>
            <a:custGeom>
              <a:avLst/>
              <a:gdLst/>
              <a:ahLst/>
              <a:cxnLst/>
              <a:rect l="l" t="t" r="r" b="b"/>
              <a:pathLst>
                <a:path w="31340" h="43182" extrusionOk="0">
                  <a:moveTo>
                    <a:pt x="17308" y="1"/>
                  </a:moveTo>
                  <a:cubicBezTo>
                    <a:pt x="16882" y="1"/>
                    <a:pt x="16451" y="26"/>
                    <a:pt x="16017" y="76"/>
                  </a:cubicBezTo>
                  <a:lnTo>
                    <a:pt x="10376" y="736"/>
                  </a:lnTo>
                  <a:cubicBezTo>
                    <a:pt x="4329" y="1442"/>
                    <a:pt x="0" y="6915"/>
                    <a:pt x="706" y="12961"/>
                  </a:cubicBezTo>
                  <a:lnTo>
                    <a:pt x="3099" y="33439"/>
                  </a:lnTo>
                  <a:cubicBezTo>
                    <a:pt x="3754" y="39049"/>
                    <a:pt x="8518" y="43182"/>
                    <a:pt x="14033" y="43182"/>
                  </a:cubicBezTo>
                  <a:cubicBezTo>
                    <a:pt x="14459" y="43182"/>
                    <a:pt x="14890" y="43157"/>
                    <a:pt x="15324" y="43106"/>
                  </a:cubicBezTo>
                  <a:lnTo>
                    <a:pt x="20966" y="42447"/>
                  </a:lnTo>
                  <a:cubicBezTo>
                    <a:pt x="27010" y="41741"/>
                    <a:pt x="31339" y="36268"/>
                    <a:pt x="30633" y="30221"/>
                  </a:cubicBezTo>
                  <a:lnTo>
                    <a:pt x="28240" y="9744"/>
                  </a:lnTo>
                  <a:cubicBezTo>
                    <a:pt x="27585" y="4133"/>
                    <a:pt x="22821" y="1"/>
                    <a:pt x="17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6" name="Google Shape;606;p49"/>
            <p:cNvSpPr/>
            <p:nvPr/>
          </p:nvSpPr>
          <p:spPr>
            <a:xfrm>
              <a:off x="1578000" y="1400775"/>
              <a:ext cx="390825" cy="1075000"/>
            </a:xfrm>
            <a:custGeom>
              <a:avLst/>
              <a:gdLst/>
              <a:ahLst/>
              <a:cxnLst/>
              <a:rect l="l" t="t" r="r" b="b"/>
              <a:pathLst>
                <a:path w="15633" h="43000" extrusionOk="0">
                  <a:moveTo>
                    <a:pt x="15633" y="0"/>
                  </a:moveTo>
                  <a:lnTo>
                    <a:pt x="9967" y="662"/>
                  </a:lnTo>
                  <a:cubicBezTo>
                    <a:pt x="4160" y="1342"/>
                    <a:pt x="1" y="6598"/>
                    <a:pt x="679" y="12406"/>
                  </a:cubicBezTo>
                  <a:lnTo>
                    <a:pt x="3174" y="33746"/>
                  </a:lnTo>
                  <a:cubicBezTo>
                    <a:pt x="3746" y="38655"/>
                    <a:pt x="7595" y="42372"/>
                    <a:pt x="12280" y="42999"/>
                  </a:cubicBezTo>
                  <a:lnTo>
                    <a:pt x="12280" y="42999"/>
                  </a:lnTo>
                  <a:cubicBezTo>
                    <a:pt x="8473" y="38655"/>
                    <a:pt x="5876" y="8373"/>
                    <a:pt x="6766" y="5111"/>
                  </a:cubicBezTo>
                  <a:cubicBezTo>
                    <a:pt x="7394" y="2802"/>
                    <a:pt x="12541" y="930"/>
                    <a:pt x="156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7" name="Google Shape;607;p49"/>
            <p:cNvSpPr/>
            <p:nvPr/>
          </p:nvSpPr>
          <p:spPr>
            <a:xfrm>
              <a:off x="1578575" y="1381925"/>
              <a:ext cx="783500" cy="1111075"/>
            </a:xfrm>
            <a:custGeom>
              <a:avLst/>
              <a:gdLst/>
              <a:ahLst/>
              <a:cxnLst/>
              <a:rect l="l" t="t" r="r" b="b"/>
              <a:pathLst>
                <a:path w="31340" h="44443" fill="none" extrusionOk="0">
                  <a:moveTo>
                    <a:pt x="20966" y="43077"/>
                  </a:moveTo>
                  <a:lnTo>
                    <a:pt x="15324" y="43736"/>
                  </a:lnTo>
                  <a:cubicBezTo>
                    <a:pt x="9280" y="44442"/>
                    <a:pt x="3805" y="40113"/>
                    <a:pt x="3099" y="34069"/>
                  </a:cubicBezTo>
                  <a:lnTo>
                    <a:pt x="706" y="13591"/>
                  </a:lnTo>
                  <a:cubicBezTo>
                    <a:pt x="0" y="7545"/>
                    <a:pt x="4329" y="2072"/>
                    <a:pt x="10376" y="1366"/>
                  </a:cubicBezTo>
                  <a:lnTo>
                    <a:pt x="16017" y="706"/>
                  </a:lnTo>
                  <a:cubicBezTo>
                    <a:pt x="22060" y="0"/>
                    <a:pt x="27534" y="4329"/>
                    <a:pt x="28240" y="10374"/>
                  </a:cubicBezTo>
                  <a:lnTo>
                    <a:pt x="30633" y="30851"/>
                  </a:lnTo>
                  <a:cubicBezTo>
                    <a:pt x="31339" y="36898"/>
                    <a:pt x="27010" y="42371"/>
                    <a:pt x="20966" y="43077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8" name="Google Shape;608;p49"/>
            <p:cNvSpPr/>
            <p:nvPr/>
          </p:nvSpPr>
          <p:spPr>
            <a:xfrm>
              <a:off x="1579125" y="1398875"/>
              <a:ext cx="782375" cy="1077125"/>
            </a:xfrm>
            <a:custGeom>
              <a:avLst/>
              <a:gdLst/>
              <a:ahLst/>
              <a:cxnLst/>
              <a:rect l="l" t="t" r="r" b="b"/>
              <a:pathLst>
                <a:path w="31295" h="43085" extrusionOk="0">
                  <a:moveTo>
                    <a:pt x="16894" y="0"/>
                  </a:moveTo>
                  <a:cubicBezTo>
                    <a:pt x="16454" y="0"/>
                    <a:pt x="16009" y="26"/>
                    <a:pt x="15562" y="78"/>
                  </a:cubicBezTo>
                  <a:lnTo>
                    <a:pt x="10781" y="636"/>
                  </a:lnTo>
                  <a:cubicBezTo>
                    <a:pt x="4499" y="1370"/>
                    <a:pt x="1" y="7059"/>
                    <a:pt x="734" y="13341"/>
                  </a:cubicBezTo>
                  <a:lnTo>
                    <a:pt x="3026" y="32959"/>
                  </a:lnTo>
                  <a:cubicBezTo>
                    <a:pt x="3708" y="38792"/>
                    <a:pt x="8657" y="43085"/>
                    <a:pt x="14389" y="43085"/>
                  </a:cubicBezTo>
                  <a:cubicBezTo>
                    <a:pt x="14832" y="43085"/>
                    <a:pt x="15281" y="43059"/>
                    <a:pt x="15732" y="43007"/>
                  </a:cubicBezTo>
                  <a:lnTo>
                    <a:pt x="20512" y="42448"/>
                  </a:lnTo>
                  <a:cubicBezTo>
                    <a:pt x="26796" y="41715"/>
                    <a:pt x="31295" y="36027"/>
                    <a:pt x="30560" y="29744"/>
                  </a:cubicBezTo>
                  <a:lnTo>
                    <a:pt x="30017" y="25096"/>
                  </a:lnTo>
                  <a:cubicBezTo>
                    <a:pt x="29906" y="27046"/>
                    <a:pt x="29449" y="29438"/>
                    <a:pt x="27866" y="29438"/>
                  </a:cubicBezTo>
                  <a:cubicBezTo>
                    <a:pt x="27806" y="29438"/>
                    <a:pt x="27745" y="29435"/>
                    <a:pt x="27682" y="29428"/>
                  </a:cubicBezTo>
                  <a:cubicBezTo>
                    <a:pt x="24805" y="29110"/>
                    <a:pt x="25027" y="26274"/>
                    <a:pt x="23201" y="25111"/>
                  </a:cubicBezTo>
                  <a:cubicBezTo>
                    <a:pt x="22475" y="24650"/>
                    <a:pt x="21409" y="24450"/>
                    <a:pt x="20201" y="24450"/>
                  </a:cubicBezTo>
                  <a:cubicBezTo>
                    <a:pt x="18367" y="24450"/>
                    <a:pt x="16204" y="24909"/>
                    <a:pt x="14402" y="25609"/>
                  </a:cubicBezTo>
                  <a:cubicBezTo>
                    <a:pt x="11415" y="26772"/>
                    <a:pt x="12080" y="30922"/>
                    <a:pt x="9921" y="32417"/>
                  </a:cubicBezTo>
                  <a:cubicBezTo>
                    <a:pt x="9540" y="32680"/>
                    <a:pt x="9154" y="32789"/>
                    <a:pt x="8777" y="32789"/>
                  </a:cubicBezTo>
                  <a:cubicBezTo>
                    <a:pt x="7015" y="32789"/>
                    <a:pt x="5439" y="30424"/>
                    <a:pt x="5439" y="30424"/>
                  </a:cubicBezTo>
                  <a:lnTo>
                    <a:pt x="3115" y="16149"/>
                  </a:lnTo>
                  <a:cubicBezTo>
                    <a:pt x="3115" y="16149"/>
                    <a:pt x="5439" y="13327"/>
                    <a:pt x="6602" y="12164"/>
                  </a:cubicBezTo>
                  <a:cubicBezTo>
                    <a:pt x="7763" y="11003"/>
                    <a:pt x="5606" y="10672"/>
                    <a:pt x="4776" y="9010"/>
                  </a:cubicBezTo>
                  <a:cubicBezTo>
                    <a:pt x="3946" y="7351"/>
                    <a:pt x="6435" y="5360"/>
                    <a:pt x="9258" y="3201"/>
                  </a:cubicBezTo>
                  <a:cubicBezTo>
                    <a:pt x="10038" y="2604"/>
                    <a:pt x="10793" y="2389"/>
                    <a:pt x="11526" y="2389"/>
                  </a:cubicBezTo>
                  <a:cubicBezTo>
                    <a:pt x="13444" y="2389"/>
                    <a:pt x="15212" y="3866"/>
                    <a:pt x="16893" y="3866"/>
                  </a:cubicBezTo>
                  <a:cubicBezTo>
                    <a:pt x="19217" y="3866"/>
                    <a:pt x="20710" y="2869"/>
                    <a:pt x="22703" y="1707"/>
                  </a:cubicBezTo>
                  <a:cubicBezTo>
                    <a:pt x="22737" y="1686"/>
                    <a:pt x="22775" y="1677"/>
                    <a:pt x="22809" y="1660"/>
                  </a:cubicBezTo>
                  <a:cubicBezTo>
                    <a:pt x="21066" y="606"/>
                    <a:pt x="19036" y="0"/>
                    <a:pt x="1689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path path="circle">
                <a:fillToRect r="100000" b="100000"/>
              </a:path>
              <a:tileRect l="-100000" t="-100000"/>
            </a:gra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09" name="Google Shape;609;p49"/>
            <p:cNvSpPr/>
            <p:nvPr/>
          </p:nvSpPr>
          <p:spPr>
            <a:xfrm>
              <a:off x="1959950" y="2093075"/>
              <a:ext cx="182575" cy="62250"/>
            </a:xfrm>
            <a:custGeom>
              <a:avLst/>
              <a:gdLst/>
              <a:ahLst/>
              <a:cxnLst/>
              <a:rect l="l" t="t" r="r" b="b"/>
              <a:pathLst>
                <a:path w="7303" h="2490" fill="none" extrusionOk="0">
                  <a:moveTo>
                    <a:pt x="1" y="165"/>
                  </a:moveTo>
                  <a:cubicBezTo>
                    <a:pt x="1" y="165"/>
                    <a:pt x="2491" y="2489"/>
                    <a:pt x="7303" y="0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0" name="Google Shape;610;p49"/>
            <p:cNvSpPr/>
            <p:nvPr/>
          </p:nvSpPr>
          <p:spPr>
            <a:xfrm>
              <a:off x="1988975" y="1765250"/>
              <a:ext cx="120375" cy="290475"/>
            </a:xfrm>
            <a:custGeom>
              <a:avLst/>
              <a:gdLst/>
              <a:ahLst/>
              <a:cxnLst/>
              <a:rect l="l" t="t" r="r" b="b"/>
              <a:pathLst>
                <a:path w="4815" h="11619" fill="none" extrusionOk="0">
                  <a:moveTo>
                    <a:pt x="4151" y="0"/>
                  </a:moveTo>
                  <a:cubicBezTo>
                    <a:pt x="4151" y="0"/>
                    <a:pt x="4814" y="6806"/>
                    <a:pt x="4814" y="8134"/>
                  </a:cubicBezTo>
                  <a:cubicBezTo>
                    <a:pt x="4814" y="9461"/>
                    <a:pt x="2323" y="11619"/>
                    <a:pt x="1" y="8632"/>
                  </a:cubicBezTo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1" name="Google Shape;611;p49"/>
            <p:cNvSpPr/>
            <p:nvPr/>
          </p:nvSpPr>
          <p:spPr>
            <a:xfrm>
              <a:off x="1814725" y="1657325"/>
              <a:ext cx="195025" cy="99600"/>
            </a:xfrm>
            <a:custGeom>
              <a:avLst/>
              <a:gdLst/>
              <a:ahLst/>
              <a:cxnLst/>
              <a:rect l="l" t="t" r="r" b="b"/>
              <a:pathLst>
                <a:path w="7801" h="3984" fill="none" extrusionOk="0">
                  <a:moveTo>
                    <a:pt x="7801" y="3154"/>
                  </a:moveTo>
                  <a:cubicBezTo>
                    <a:pt x="7801" y="3154"/>
                    <a:pt x="4480" y="0"/>
                    <a:pt x="0" y="3984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2" name="Google Shape;612;p49"/>
            <p:cNvSpPr/>
            <p:nvPr/>
          </p:nvSpPr>
          <p:spPr>
            <a:xfrm>
              <a:off x="2113475" y="1669775"/>
              <a:ext cx="145275" cy="54000"/>
            </a:xfrm>
            <a:custGeom>
              <a:avLst/>
              <a:gdLst/>
              <a:ahLst/>
              <a:cxnLst/>
              <a:rect l="l" t="t" r="r" b="b"/>
              <a:pathLst>
                <a:path w="5811" h="2160" fill="none" extrusionOk="0">
                  <a:moveTo>
                    <a:pt x="1" y="2160"/>
                  </a:moveTo>
                  <a:cubicBezTo>
                    <a:pt x="1" y="2160"/>
                    <a:pt x="3155" y="0"/>
                    <a:pt x="5810" y="1826"/>
                  </a:cubicBez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3" name="Google Shape;613;p49"/>
            <p:cNvSpPr/>
            <p:nvPr/>
          </p:nvSpPr>
          <p:spPr>
            <a:xfrm>
              <a:off x="1935050" y="1810900"/>
              <a:ext cx="37350" cy="66400"/>
            </a:xfrm>
            <a:custGeom>
              <a:avLst/>
              <a:gdLst/>
              <a:ahLst/>
              <a:cxnLst/>
              <a:rect l="l" t="t" r="r" b="b"/>
              <a:pathLst>
                <a:path w="1494" h="2656" extrusionOk="0">
                  <a:moveTo>
                    <a:pt x="746" y="0"/>
                  </a:moveTo>
                  <a:cubicBezTo>
                    <a:pt x="334" y="0"/>
                    <a:pt x="0" y="594"/>
                    <a:pt x="0" y="1328"/>
                  </a:cubicBezTo>
                  <a:cubicBezTo>
                    <a:pt x="0" y="2061"/>
                    <a:pt x="334" y="2656"/>
                    <a:pt x="746" y="2656"/>
                  </a:cubicBezTo>
                  <a:cubicBezTo>
                    <a:pt x="1160" y="2656"/>
                    <a:pt x="1493" y="2061"/>
                    <a:pt x="1493" y="1328"/>
                  </a:cubicBezTo>
                  <a:cubicBezTo>
                    <a:pt x="1493" y="594"/>
                    <a:pt x="1160" y="0"/>
                    <a:pt x="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4" name="Google Shape;614;p49"/>
            <p:cNvSpPr/>
            <p:nvPr/>
          </p:nvSpPr>
          <p:spPr>
            <a:xfrm>
              <a:off x="2171575" y="1806725"/>
              <a:ext cx="37350" cy="66425"/>
            </a:xfrm>
            <a:custGeom>
              <a:avLst/>
              <a:gdLst/>
              <a:ahLst/>
              <a:cxnLst/>
              <a:rect l="l" t="t" r="r" b="b"/>
              <a:pathLst>
                <a:path w="1494" h="2657" extrusionOk="0">
                  <a:moveTo>
                    <a:pt x="746" y="0"/>
                  </a:moveTo>
                  <a:cubicBezTo>
                    <a:pt x="334" y="0"/>
                    <a:pt x="1" y="595"/>
                    <a:pt x="1" y="1328"/>
                  </a:cubicBezTo>
                  <a:cubicBezTo>
                    <a:pt x="1" y="2062"/>
                    <a:pt x="334" y="2656"/>
                    <a:pt x="746" y="2656"/>
                  </a:cubicBezTo>
                  <a:cubicBezTo>
                    <a:pt x="1160" y="2656"/>
                    <a:pt x="1494" y="2062"/>
                    <a:pt x="1494" y="1328"/>
                  </a:cubicBezTo>
                  <a:cubicBezTo>
                    <a:pt x="1494" y="595"/>
                    <a:pt x="1160" y="0"/>
                    <a:pt x="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5" name="Google Shape;615;p49"/>
            <p:cNvSpPr/>
            <p:nvPr/>
          </p:nvSpPr>
          <p:spPr>
            <a:xfrm>
              <a:off x="945875" y="3457550"/>
              <a:ext cx="1980950" cy="760150"/>
            </a:xfrm>
            <a:custGeom>
              <a:avLst/>
              <a:gdLst/>
              <a:ahLst/>
              <a:cxnLst/>
              <a:rect l="l" t="t" r="r" b="b"/>
              <a:pathLst>
                <a:path w="79238" h="30406" extrusionOk="0">
                  <a:moveTo>
                    <a:pt x="9158" y="1"/>
                  </a:moveTo>
                  <a:cubicBezTo>
                    <a:pt x="4317" y="1"/>
                    <a:pt x="1310" y="2242"/>
                    <a:pt x="0" y="3506"/>
                  </a:cubicBezTo>
                  <a:cubicBezTo>
                    <a:pt x="1076" y="15781"/>
                    <a:pt x="2551" y="30406"/>
                    <a:pt x="2551" y="30406"/>
                  </a:cubicBezTo>
                  <a:lnTo>
                    <a:pt x="77118" y="30406"/>
                  </a:lnTo>
                  <a:lnTo>
                    <a:pt x="79237" y="30241"/>
                  </a:lnTo>
                  <a:cubicBezTo>
                    <a:pt x="79237" y="30241"/>
                    <a:pt x="78241" y="23600"/>
                    <a:pt x="74093" y="22605"/>
                  </a:cubicBezTo>
                  <a:cubicBezTo>
                    <a:pt x="69943" y="21609"/>
                    <a:pt x="64300" y="21941"/>
                    <a:pt x="60979" y="21776"/>
                  </a:cubicBezTo>
                  <a:cubicBezTo>
                    <a:pt x="57659" y="21609"/>
                    <a:pt x="36414" y="19783"/>
                    <a:pt x="31434" y="18289"/>
                  </a:cubicBezTo>
                  <a:cubicBezTo>
                    <a:pt x="26454" y="16796"/>
                    <a:pt x="18652" y="15468"/>
                    <a:pt x="18652" y="15468"/>
                  </a:cubicBezTo>
                  <a:lnTo>
                    <a:pt x="16494" y="1525"/>
                  </a:lnTo>
                  <a:cubicBezTo>
                    <a:pt x="13697" y="422"/>
                    <a:pt x="11255" y="1"/>
                    <a:pt x="9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6" name="Google Shape;616;p49"/>
            <p:cNvSpPr/>
            <p:nvPr/>
          </p:nvSpPr>
          <p:spPr>
            <a:xfrm>
              <a:off x="973100" y="3842575"/>
              <a:ext cx="1893550" cy="375125"/>
            </a:xfrm>
            <a:custGeom>
              <a:avLst/>
              <a:gdLst/>
              <a:ahLst/>
              <a:cxnLst/>
              <a:rect l="l" t="t" r="r" b="b"/>
              <a:pathLst>
                <a:path w="75742" h="15005" extrusionOk="0">
                  <a:moveTo>
                    <a:pt x="1" y="0"/>
                  </a:moveTo>
                  <a:lnTo>
                    <a:pt x="1" y="0"/>
                  </a:lnTo>
                  <a:cubicBezTo>
                    <a:pt x="777" y="8211"/>
                    <a:pt x="1462" y="15005"/>
                    <a:pt x="1462" y="15005"/>
                  </a:cubicBezTo>
                  <a:lnTo>
                    <a:pt x="71762" y="15005"/>
                  </a:lnTo>
                  <a:cubicBezTo>
                    <a:pt x="74259" y="13150"/>
                    <a:pt x="75742" y="11829"/>
                    <a:pt x="75742" y="11829"/>
                  </a:cubicBezTo>
                  <a:lnTo>
                    <a:pt x="75742" y="11829"/>
                  </a:lnTo>
                  <a:cubicBezTo>
                    <a:pt x="75741" y="11829"/>
                    <a:pt x="59772" y="12207"/>
                    <a:pt x="43125" y="12207"/>
                  </a:cubicBezTo>
                  <a:cubicBezTo>
                    <a:pt x="26488" y="12207"/>
                    <a:pt x="9174" y="11829"/>
                    <a:pt x="6452" y="10317"/>
                  </a:cubicBezTo>
                  <a:cubicBezTo>
                    <a:pt x="3800" y="8843"/>
                    <a:pt x="1581" y="428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7" name="Google Shape;617;p49"/>
            <p:cNvSpPr/>
            <p:nvPr/>
          </p:nvSpPr>
          <p:spPr>
            <a:xfrm>
              <a:off x="945875" y="3404400"/>
              <a:ext cx="1980950" cy="813300"/>
            </a:xfrm>
            <a:custGeom>
              <a:avLst/>
              <a:gdLst/>
              <a:ahLst/>
              <a:cxnLst/>
              <a:rect l="l" t="t" r="r" b="b"/>
              <a:pathLst>
                <a:path w="79238" h="32532" fill="none" extrusionOk="0">
                  <a:moveTo>
                    <a:pt x="74093" y="24731"/>
                  </a:moveTo>
                  <a:cubicBezTo>
                    <a:pt x="69943" y="23735"/>
                    <a:pt x="64300" y="24067"/>
                    <a:pt x="60979" y="23902"/>
                  </a:cubicBezTo>
                  <a:cubicBezTo>
                    <a:pt x="57659" y="23735"/>
                    <a:pt x="36414" y="21909"/>
                    <a:pt x="31434" y="20415"/>
                  </a:cubicBezTo>
                  <a:cubicBezTo>
                    <a:pt x="26454" y="18922"/>
                    <a:pt x="18652" y="17594"/>
                    <a:pt x="18652" y="17594"/>
                  </a:cubicBezTo>
                  <a:lnTo>
                    <a:pt x="16494" y="3651"/>
                  </a:lnTo>
                  <a:cubicBezTo>
                    <a:pt x="7241" y="1"/>
                    <a:pt x="1878" y="3821"/>
                    <a:pt x="0" y="5632"/>
                  </a:cubicBezTo>
                  <a:cubicBezTo>
                    <a:pt x="1076" y="17907"/>
                    <a:pt x="2551" y="32532"/>
                    <a:pt x="2551" y="32532"/>
                  </a:cubicBezTo>
                  <a:lnTo>
                    <a:pt x="77118" y="32532"/>
                  </a:lnTo>
                  <a:lnTo>
                    <a:pt x="79237" y="32367"/>
                  </a:lnTo>
                  <a:cubicBezTo>
                    <a:pt x="79237" y="32367"/>
                    <a:pt x="78241" y="25726"/>
                    <a:pt x="74093" y="24731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8" name="Google Shape;618;p49"/>
            <p:cNvSpPr/>
            <p:nvPr/>
          </p:nvSpPr>
          <p:spPr>
            <a:xfrm>
              <a:off x="1214100" y="3844200"/>
              <a:ext cx="198075" cy="108750"/>
            </a:xfrm>
            <a:custGeom>
              <a:avLst/>
              <a:gdLst/>
              <a:ahLst/>
              <a:cxnLst/>
              <a:rect l="l" t="t" r="r" b="b"/>
              <a:pathLst>
                <a:path w="7923" h="4350" fill="none" extrusionOk="0">
                  <a:moveTo>
                    <a:pt x="7923" y="0"/>
                  </a:moveTo>
                  <a:cubicBezTo>
                    <a:pt x="7923" y="0"/>
                    <a:pt x="2203" y="145"/>
                    <a:pt x="1" y="4350"/>
                  </a:cubicBez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19" name="Google Shape;619;p49"/>
            <p:cNvSpPr/>
            <p:nvPr/>
          </p:nvSpPr>
          <p:spPr>
            <a:xfrm>
              <a:off x="1329200" y="3188575"/>
              <a:ext cx="29050" cy="307125"/>
            </a:xfrm>
            <a:custGeom>
              <a:avLst/>
              <a:gdLst/>
              <a:ahLst/>
              <a:cxnLst/>
              <a:rect l="l" t="t" r="r" b="b"/>
              <a:pathLst>
                <a:path w="1162" h="12285" fill="none" extrusionOk="0">
                  <a:moveTo>
                    <a:pt x="1161" y="12284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0" name="Google Shape;620;p49"/>
            <p:cNvSpPr/>
            <p:nvPr/>
          </p:nvSpPr>
          <p:spPr>
            <a:xfrm>
              <a:off x="777350" y="3882550"/>
              <a:ext cx="170575" cy="251125"/>
            </a:xfrm>
            <a:custGeom>
              <a:avLst/>
              <a:gdLst/>
              <a:ahLst/>
              <a:cxnLst/>
              <a:rect l="l" t="t" r="r" b="b"/>
              <a:pathLst>
                <a:path w="6823" h="10045" extrusionOk="0">
                  <a:moveTo>
                    <a:pt x="4787" y="1637"/>
                  </a:moveTo>
                  <a:lnTo>
                    <a:pt x="4787" y="8407"/>
                  </a:lnTo>
                  <a:lnTo>
                    <a:pt x="2037" y="8407"/>
                  </a:lnTo>
                  <a:lnTo>
                    <a:pt x="2037" y="1637"/>
                  </a:lnTo>
                  <a:close/>
                  <a:moveTo>
                    <a:pt x="1155" y="0"/>
                  </a:moveTo>
                  <a:cubicBezTo>
                    <a:pt x="518" y="0"/>
                    <a:pt x="1" y="516"/>
                    <a:pt x="1" y="1153"/>
                  </a:cubicBezTo>
                  <a:lnTo>
                    <a:pt x="1" y="8892"/>
                  </a:lnTo>
                  <a:cubicBezTo>
                    <a:pt x="1" y="9527"/>
                    <a:pt x="518" y="10044"/>
                    <a:pt x="1155" y="10044"/>
                  </a:cubicBezTo>
                  <a:lnTo>
                    <a:pt x="4943" y="10044"/>
                  </a:lnTo>
                  <a:cubicBezTo>
                    <a:pt x="5980" y="10042"/>
                    <a:pt x="6820" y="9202"/>
                    <a:pt x="6822" y="8165"/>
                  </a:cubicBezTo>
                  <a:lnTo>
                    <a:pt x="6822" y="1878"/>
                  </a:lnTo>
                  <a:cubicBezTo>
                    <a:pt x="6820" y="842"/>
                    <a:pt x="5980" y="2"/>
                    <a:pt x="49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1" name="Google Shape;621;p49"/>
            <p:cNvSpPr/>
            <p:nvPr/>
          </p:nvSpPr>
          <p:spPr>
            <a:xfrm>
              <a:off x="556925" y="3875125"/>
              <a:ext cx="310300" cy="306300"/>
            </a:xfrm>
            <a:custGeom>
              <a:avLst/>
              <a:gdLst/>
              <a:ahLst/>
              <a:cxnLst/>
              <a:rect l="l" t="t" r="r" b="b"/>
              <a:pathLst>
                <a:path w="12412" h="12252" extrusionOk="0">
                  <a:moveTo>
                    <a:pt x="1" y="0"/>
                  </a:moveTo>
                  <a:lnTo>
                    <a:pt x="1" y="7785"/>
                  </a:lnTo>
                  <a:cubicBezTo>
                    <a:pt x="1" y="10252"/>
                    <a:pt x="2000" y="12251"/>
                    <a:pt x="4467" y="12251"/>
                  </a:cubicBezTo>
                  <a:lnTo>
                    <a:pt x="7945" y="12251"/>
                  </a:lnTo>
                  <a:cubicBezTo>
                    <a:pt x="10412" y="12251"/>
                    <a:pt x="12412" y="10252"/>
                    <a:pt x="12412" y="7785"/>
                  </a:cubicBezTo>
                  <a:lnTo>
                    <a:pt x="12412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2" name="Google Shape;622;p49"/>
            <p:cNvSpPr/>
            <p:nvPr/>
          </p:nvSpPr>
          <p:spPr>
            <a:xfrm>
              <a:off x="419900" y="4157175"/>
              <a:ext cx="552100" cy="48425"/>
            </a:xfrm>
            <a:custGeom>
              <a:avLst/>
              <a:gdLst/>
              <a:ahLst/>
              <a:cxnLst/>
              <a:rect l="l" t="t" r="r" b="b"/>
              <a:pathLst>
                <a:path w="22084" h="1937" extrusionOk="0">
                  <a:moveTo>
                    <a:pt x="0" y="0"/>
                  </a:moveTo>
                  <a:lnTo>
                    <a:pt x="3314" y="1936"/>
                  </a:lnTo>
                  <a:lnTo>
                    <a:pt x="18772" y="1936"/>
                  </a:lnTo>
                  <a:lnTo>
                    <a:pt x="22084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3" name="Google Shape;623;p49"/>
            <p:cNvSpPr/>
            <p:nvPr/>
          </p:nvSpPr>
          <p:spPr>
            <a:xfrm>
              <a:off x="4744525" y="3882550"/>
              <a:ext cx="170575" cy="251125"/>
            </a:xfrm>
            <a:custGeom>
              <a:avLst/>
              <a:gdLst/>
              <a:ahLst/>
              <a:cxnLst/>
              <a:rect l="l" t="t" r="r" b="b"/>
              <a:pathLst>
                <a:path w="6823" h="10045" extrusionOk="0">
                  <a:moveTo>
                    <a:pt x="4787" y="1637"/>
                  </a:moveTo>
                  <a:lnTo>
                    <a:pt x="4787" y="8407"/>
                  </a:lnTo>
                  <a:lnTo>
                    <a:pt x="2037" y="8407"/>
                  </a:lnTo>
                  <a:lnTo>
                    <a:pt x="2037" y="1637"/>
                  </a:lnTo>
                  <a:close/>
                  <a:moveTo>
                    <a:pt x="1155" y="0"/>
                  </a:moveTo>
                  <a:cubicBezTo>
                    <a:pt x="518" y="0"/>
                    <a:pt x="1" y="516"/>
                    <a:pt x="1" y="1153"/>
                  </a:cubicBezTo>
                  <a:lnTo>
                    <a:pt x="1" y="8892"/>
                  </a:lnTo>
                  <a:cubicBezTo>
                    <a:pt x="1" y="9527"/>
                    <a:pt x="518" y="10044"/>
                    <a:pt x="1155" y="10044"/>
                  </a:cubicBezTo>
                  <a:lnTo>
                    <a:pt x="4943" y="10044"/>
                  </a:lnTo>
                  <a:cubicBezTo>
                    <a:pt x="5981" y="10042"/>
                    <a:pt x="6821" y="9202"/>
                    <a:pt x="6822" y="8165"/>
                  </a:cubicBezTo>
                  <a:lnTo>
                    <a:pt x="6822" y="1878"/>
                  </a:lnTo>
                  <a:cubicBezTo>
                    <a:pt x="6821" y="842"/>
                    <a:pt x="5981" y="2"/>
                    <a:pt x="49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4" name="Google Shape;624;p49"/>
            <p:cNvSpPr/>
            <p:nvPr/>
          </p:nvSpPr>
          <p:spPr>
            <a:xfrm>
              <a:off x="4524050" y="3875125"/>
              <a:ext cx="310350" cy="306300"/>
            </a:xfrm>
            <a:custGeom>
              <a:avLst/>
              <a:gdLst/>
              <a:ahLst/>
              <a:cxnLst/>
              <a:rect l="l" t="t" r="r" b="b"/>
              <a:pathLst>
                <a:path w="12414" h="12252" extrusionOk="0">
                  <a:moveTo>
                    <a:pt x="1" y="0"/>
                  </a:moveTo>
                  <a:lnTo>
                    <a:pt x="1" y="7785"/>
                  </a:lnTo>
                  <a:cubicBezTo>
                    <a:pt x="1" y="10252"/>
                    <a:pt x="2000" y="12251"/>
                    <a:pt x="4467" y="12251"/>
                  </a:cubicBezTo>
                  <a:lnTo>
                    <a:pt x="7947" y="12251"/>
                  </a:lnTo>
                  <a:cubicBezTo>
                    <a:pt x="10414" y="12251"/>
                    <a:pt x="12414" y="10252"/>
                    <a:pt x="12414" y="7785"/>
                  </a:cubicBezTo>
                  <a:lnTo>
                    <a:pt x="12414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5" name="Google Shape;625;p49"/>
            <p:cNvSpPr/>
            <p:nvPr/>
          </p:nvSpPr>
          <p:spPr>
            <a:xfrm>
              <a:off x="4387075" y="4157175"/>
              <a:ext cx="552100" cy="48425"/>
            </a:xfrm>
            <a:custGeom>
              <a:avLst/>
              <a:gdLst/>
              <a:ahLst/>
              <a:cxnLst/>
              <a:rect l="l" t="t" r="r" b="b"/>
              <a:pathLst>
                <a:path w="22084" h="1937" extrusionOk="0">
                  <a:moveTo>
                    <a:pt x="0" y="0"/>
                  </a:moveTo>
                  <a:lnTo>
                    <a:pt x="3312" y="1936"/>
                  </a:lnTo>
                  <a:lnTo>
                    <a:pt x="18772" y="1936"/>
                  </a:lnTo>
                  <a:lnTo>
                    <a:pt x="22084" y="0"/>
                  </a:ln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6" name="Google Shape;626;p49"/>
            <p:cNvSpPr/>
            <p:nvPr/>
          </p:nvSpPr>
          <p:spPr>
            <a:xfrm>
              <a:off x="2377900" y="3357375"/>
              <a:ext cx="1364650" cy="800125"/>
            </a:xfrm>
            <a:custGeom>
              <a:avLst/>
              <a:gdLst/>
              <a:ahLst/>
              <a:cxnLst/>
              <a:rect l="l" t="t" r="r" b="b"/>
              <a:pathLst>
                <a:path w="54586" h="32005" extrusionOk="0">
                  <a:moveTo>
                    <a:pt x="7960" y="1"/>
                  </a:moveTo>
                  <a:lnTo>
                    <a:pt x="0" y="32005"/>
                  </a:lnTo>
                  <a:lnTo>
                    <a:pt x="46625" y="32005"/>
                  </a:lnTo>
                  <a:lnTo>
                    <a:pt x="54585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7" name="Google Shape;627;p49"/>
            <p:cNvSpPr/>
            <p:nvPr/>
          </p:nvSpPr>
          <p:spPr>
            <a:xfrm>
              <a:off x="1793075" y="4157475"/>
              <a:ext cx="1738275" cy="56875"/>
            </a:xfrm>
            <a:custGeom>
              <a:avLst/>
              <a:gdLst/>
              <a:ahLst/>
              <a:cxnLst/>
              <a:rect l="l" t="t" r="r" b="b"/>
              <a:pathLst>
                <a:path w="69531" h="2275" extrusionOk="0">
                  <a:moveTo>
                    <a:pt x="1" y="1"/>
                  </a:moveTo>
                  <a:lnTo>
                    <a:pt x="1" y="2275"/>
                  </a:lnTo>
                  <a:lnTo>
                    <a:pt x="69530" y="2275"/>
                  </a:lnTo>
                  <a:lnTo>
                    <a:pt x="69530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8" name="Google Shape;628;p49"/>
            <p:cNvSpPr/>
            <p:nvPr/>
          </p:nvSpPr>
          <p:spPr>
            <a:xfrm>
              <a:off x="2377900" y="4157475"/>
              <a:ext cx="1165650" cy="56875"/>
            </a:xfrm>
            <a:custGeom>
              <a:avLst/>
              <a:gdLst/>
              <a:ahLst/>
              <a:cxnLst/>
              <a:rect l="l" t="t" r="r" b="b"/>
              <a:pathLst>
                <a:path w="46626" h="2275" extrusionOk="0">
                  <a:moveTo>
                    <a:pt x="0" y="1"/>
                  </a:moveTo>
                  <a:lnTo>
                    <a:pt x="0" y="2275"/>
                  </a:lnTo>
                  <a:lnTo>
                    <a:pt x="46625" y="2275"/>
                  </a:lnTo>
                  <a:lnTo>
                    <a:pt x="46625" y="1"/>
                  </a:ln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29" name="Google Shape;629;p49"/>
            <p:cNvSpPr/>
            <p:nvPr/>
          </p:nvSpPr>
          <p:spPr>
            <a:xfrm>
              <a:off x="2390825" y="3357375"/>
              <a:ext cx="1364600" cy="800125"/>
            </a:xfrm>
            <a:custGeom>
              <a:avLst/>
              <a:gdLst/>
              <a:ahLst/>
              <a:cxnLst/>
              <a:rect l="l" t="t" r="r" b="b"/>
              <a:pathLst>
                <a:path w="54584" h="32005" extrusionOk="0">
                  <a:moveTo>
                    <a:pt x="7960" y="1"/>
                  </a:moveTo>
                  <a:lnTo>
                    <a:pt x="0" y="32005"/>
                  </a:lnTo>
                  <a:lnTo>
                    <a:pt x="46624" y="32005"/>
                  </a:lnTo>
                  <a:lnTo>
                    <a:pt x="54584" y="1"/>
                  </a:lnTo>
                  <a:close/>
                </a:path>
              </a:pathLst>
            </a:custGeom>
            <a:solidFill>
              <a:schemeClr val="accent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246750" y="4212450"/>
              <a:ext cx="7126300" cy="124425"/>
            </a:xfrm>
            <a:custGeom>
              <a:avLst/>
              <a:gdLst/>
              <a:ahLst/>
              <a:cxnLst/>
              <a:rect l="l" t="t" r="r" b="b"/>
              <a:pathLst>
                <a:path w="285052" h="4977" extrusionOk="0">
                  <a:moveTo>
                    <a:pt x="0" y="0"/>
                  </a:moveTo>
                  <a:lnTo>
                    <a:pt x="0" y="4977"/>
                  </a:lnTo>
                  <a:lnTo>
                    <a:pt x="285051" y="4977"/>
                  </a:lnTo>
                  <a:lnTo>
                    <a:pt x="285051" y="0"/>
                  </a:lnTo>
                  <a:close/>
                </a:path>
              </a:pathLst>
            </a:custGeom>
            <a:solidFill>
              <a:schemeClr val="dk2"/>
            </a:solidFill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.Vn3DH" panose="020B7200000000000000" pitchFamily="34" charset="0"/>
              </a:endParaRPr>
            </a:p>
          </p:txBody>
        </p:sp>
      </p:grpSp>
      <p:sp>
        <p:nvSpPr>
          <p:cNvPr id="631" name="Google Shape;631;p49"/>
          <p:cNvSpPr txBox="1">
            <a:spLocks noGrp="1"/>
          </p:cNvSpPr>
          <p:nvPr>
            <p:ph type="title" idx="4294967295"/>
          </p:nvPr>
        </p:nvSpPr>
        <p:spPr>
          <a:xfrm>
            <a:off x="5791730" y="1608393"/>
            <a:ext cx="2237445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600" b="1" dirty="0">
                <a:latin typeface="+mn-lt"/>
              </a:rPr>
              <a:t>Giải thuật Di </a:t>
            </a:r>
            <a:r>
              <a:rPr lang="vi-VN" sz="1600" b="1" dirty="0" smtClean="0">
                <a:latin typeface="+mn-lt"/>
              </a:rPr>
              <a:t>Truyền</a:t>
            </a:r>
            <a:endParaRPr sz="1600" b="1" dirty="0">
              <a:latin typeface="+mn-lt"/>
            </a:endParaRPr>
          </a:p>
        </p:txBody>
      </p:sp>
      <p:cxnSp>
        <p:nvCxnSpPr>
          <p:cNvPr id="633" name="Google Shape;633;p49"/>
          <p:cNvCxnSpPr>
            <a:cxnSpLocks/>
          </p:cNvCxnSpPr>
          <p:nvPr/>
        </p:nvCxnSpPr>
        <p:spPr>
          <a:xfrm rot="16200000" flipV="1">
            <a:off x="2308174" y="1148779"/>
            <a:ext cx="1462900" cy="617471"/>
          </a:xfrm>
          <a:prstGeom prst="bentConnector3">
            <a:avLst>
              <a:gd name="adj1" fmla="val 99316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35" name="Google Shape;635;p49"/>
          <p:cNvCxnSpPr>
            <a:cxnSpLocks/>
          </p:cNvCxnSpPr>
          <p:nvPr/>
        </p:nvCxnSpPr>
        <p:spPr>
          <a:xfrm flipV="1">
            <a:off x="5452686" y="1849939"/>
            <a:ext cx="345375" cy="264863"/>
          </a:xfrm>
          <a:prstGeom prst="bentConnector3">
            <a:avLst>
              <a:gd name="adj1" fmla="val 1421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24CB67-FB82-54CB-8934-42AF5A156987}"/>
              </a:ext>
            </a:extLst>
          </p:cNvPr>
          <p:cNvSpPr txBox="1"/>
          <p:nvPr/>
        </p:nvSpPr>
        <p:spPr>
          <a:xfrm>
            <a:off x="2068060" y="4568413"/>
            <a:ext cx="46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solidFill>
                  <a:schemeClr val="bg1"/>
                </a:solidFill>
              </a:rPr>
              <a:t>Tìm được đường đi tốt </a:t>
            </a:r>
            <a:r>
              <a:rPr lang="vi-VN" sz="1800" b="1" dirty="0" smtClean="0">
                <a:solidFill>
                  <a:schemeClr val="bg1"/>
                </a:solidFill>
              </a:rPr>
              <a:t>nh</a:t>
            </a:r>
            <a:r>
              <a:rPr lang="en-US" sz="1800" b="1" dirty="0" err="1" smtClean="0">
                <a:solidFill>
                  <a:schemeClr val="bg1"/>
                </a:solidFill>
              </a:rPr>
              <a:t>ất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sau</a:t>
            </a:r>
            <a:r>
              <a:rPr lang="en-US" sz="1800" b="1" dirty="0" smtClean="0">
                <a:solidFill>
                  <a:schemeClr val="bg1"/>
                </a:solidFill>
              </a:rPr>
              <a:t> n </a:t>
            </a:r>
            <a:r>
              <a:rPr lang="en-US" sz="1800" b="1" dirty="0" err="1" smtClean="0">
                <a:solidFill>
                  <a:schemeClr val="bg1"/>
                </a:solidFill>
              </a:rPr>
              <a:t>thế</a:t>
            </a:r>
            <a:r>
              <a:rPr lang="en-US" sz="1800" b="1" dirty="0" smtClean="0">
                <a:solidFill>
                  <a:schemeClr val="bg1"/>
                </a:solidFill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</a:rPr>
              <a:t>hệ</a:t>
            </a:r>
            <a:r>
              <a:rPr lang="vi-VN" sz="1800" b="1" dirty="0" smtClean="0">
                <a:solidFill>
                  <a:schemeClr val="bg1"/>
                </a:solidFill>
              </a:rPr>
              <a:t> </a:t>
            </a:r>
            <a:endParaRPr lang="en-US" sz="1800" b="1" dirty="0">
              <a:solidFill>
                <a:schemeClr val="bg1"/>
              </a:solidFill>
              <a:latin typeface=".Vn3DH" panose="020B7200000000000000" pitchFamily="34" charset="0"/>
            </a:endParaRPr>
          </a:p>
        </p:txBody>
      </p:sp>
      <p:cxnSp>
        <p:nvCxnSpPr>
          <p:cNvPr id="3" name="Google Shape;635;p49">
            <a:extLst>
              <a:ext uri="{FF2B5EF4-FFF2-40B4-BE49-F238E27FC236}">
                <a16:creationId xmlns:a16="http://schemas.microsoft.com/office/drawing/2014/main" id="{7FCE55ED-1079-1ACD-99A1-96B533ED4EB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91373" y="4281002"/>
            <a:ext cx="492417" cy="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87" y="285076"/>
            <a:ext cx="4410509" cy="138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7031" y="922789"/>
            <a:ext cx="3917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</a:rPr>
              <a:t>2.2: </a:t>
            </a:r>
            <a:r>
              <a:rPr lang="en-US" sz="3200" b="1" dirty="0" err="1" smtClean="0">
                <a:solidFill>
                  <a:schemeClr val="bg1"/>
                </a:solidFill>
              </a:rPr>
              <a:t>Các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hàm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</a:rPr>
              <a:t>phụ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70077" y="1734067"/>
            <a:ext cx="5861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(1) void </a:t>
            </a:r>
            <a:r>
              <a:rPr lang="en-US" sz="1800" dirty="0" err="1" smtClean="0">
                <a:solidFill>
                  <a:schemeClr val="bg1"/>
                </a:solidFill>
              </a:rPr>
              <a:t>khoi_tao_quan_the</a:t>
            </a:r>
            <a:r>
              <a:rPr lang="en-US" sz="1800" dirty="0" smtClean="0">
                <a:solidFill>
                  <a:schemeClr val="bg1"/>
                </a:solidFill>
              </a:rPr>
              <a:t> ( </a:t>
            </a:r>
            <a:r>
              <a:rPr lang="en-US" sz="1800" dirty="0" err="1" smtClean="0">
                <a:solidFill>
                  <a:schemeClr val="bg1"/>
                </a:solidFill>
              </a:rPr>
              <a:t>QuanThe</a:t>
            </a:r>
            <a:r>
              <a:rPr lang="en-US" sz="1800" dirty="0" smtClean="0">
                <a:solidFill>
                  <a:schemeClr val="bg1"/>
                </a:solidFill>
              </a:rPr>
              <a:t> *</a:t>
            </a:r>
            <a:r>
              <a:rPr lang="en-US" sz="1800" dirty="0" err="1" smtClean="0">
                <a:solidFill>
                  <a:schemeClr val="bg1"/>
                </a:solidFill>
              </a:rPr>
              <a:t>qt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</a:rPr>
              <a:t>int</a:t>
            </a:r>
            <a:r>
              <a:rPr lang="en-US" sz="1800" dirty="0" smtClean="0">
                <a:solidFill>
                  <a:schemeClr val="bg1"/>
                </a:solidFill>
              </a:rPr>
              <a:t> n 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(2) void </a:t>
            </a:r>
            <a:r>
              <a:rPr lang="en-US" sz="1800" dirty="0" err="1" smtClean="0">
                <a:solidFill>
                  <a:schemeClr val="bg1"/>
                </a:solidFill>
              </a:rPr>
              <a:t>khoi_tao_ca_the</a:t>
            </a:r>
            <a:r>
              <a:rPr lang="en-US" sz="1800" dirty="0" smtClean="0">
                <a:solidFill>
                  <a:schemeClr val="bg1"/>
                </a:solidFill>
              </a:rPr>
              <a:t> ( </a:t>
            </a:r>
            <a:r>
              <a:rPr lang="en-US" sz="1800" dirty="0" err="1" smtClean="0">
                <a:solidFill>
                  <a:schemeClr val="bg1"/>
                </a:solidFill>
              </a:rPr>
              <a:t>CaThe</a:t>
            </a:r>
            <a:r>
              <a:rPr lang="en-US" sz="1800" dirty="0" smtClean="0">
                <a:solidFill>
                  <a:schemeClr val="bg1"/>
                </a:solidFill>
              </a:rPr>
              <a:t> *c )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 smtClean="0">
                <a:solidFill>
                  <a:schemeClr val="bg1"/>
                </a:solidFill>
              </a:rPr>
              <a:t>(3) </a:t>
            </a:r>
            <a:r>
              <a:rPr lang="en-US" sz="1800" dirty="0" err="1" smtClean="0">
                <a:solidFill>
                  <a:schemeClr val="bg1"/>
                </a:solidFill>
              </a:rPr>
              <a:t>int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ngau_nhien</a:t>
            </a:r>
            <a:r>
              <a:rPr lang="en-US" sz="1800" dirty="0" smtClean="0">
                <a:solidFill>
                  <a:schemeClr val="bg1"/>
                </a:solidFill>
              </a:rPr>
              <a:t> ( </a:t>
            </a:r>
            <a:r>
              <a:rPr lang="en-US" sz="1800" dirty="0" err="1" smtClean="0">
                <a:solidFill>
                  <a:schemeClr val="bg1"/>
                </a:solidFill>
              </a:rPr>
              <a:t>int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vi-VN" sz="1800" dirty="0">
                <a:solidFill>
                  <a:schemeClr val="bg1"/>
                </a:solidFill>
              </a:rPr>
              <a:t>from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</a:rPr>
              <a:t>int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vi-VN" sz="1800" dirty="0">
                <a:solidFill>
                  <a:schemeClr val="bg1"/>
                </a:solidFill>
              </a:rPr>
              <a:t>to</a:t>
            </a:r>
            <a:r>
              <a:rPr lang="en-US" sz="1800" dirty="0" smtClean="0">
                <a:solidFill>
                  <a:schemeClr val="bg1"/>
                </a:solidFill>
              </a:rPr>
              <a:t> 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(4) </a:t>
            </a:r>
            <a:r>
              <a:rPr lang="en-US" sz="1800" dirty="0" err="1" smtClean="0">
                <a:solidFill>
                  <a:schemeClr val="bg1"/>
                </a:solidFill>
              </a:rPr>
              <a:t>int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lap_phan_tu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( </a:t>
            </a:r>
            <a:r>
              <a:rPr lang="en-US" sz="1800" dirty="0" err="1" smtClean="0">
                <a:solidFill>
                  <a:schemeClr val="bg1"/>
                </a:solidFill>
              </a:rPr>
              <a:t>int</a:t>
            </a:r>
            <a:r>
              <a:rPr lang="en-US" sz="1800" dirty="0" smtClean="0">
                <a:solidFill>
                  <a:schemeClr val="bg1"/>
                </a:solidFill>
              </a:rPr>
              <a:t> a[</a:t>
            </a:r>
            <a:r>
              <a:rPr lang="vi-VN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] 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(5) </a:t>
            </a:r>
            <a:r>
              <a:rPr lang="en-US" sz="1800" dirty="0" err="1">
                <a:solidFill>
                  <a:schemeClr val="bg1"/>
                </a:solidFill>
              </a:rPr>
              <a:t>i</a:t>
            </a:r>
            <a:r>
              <a:rPr lang="en-US" sz="1800" dirty="0" err="1" smtClean="0">
                <a:solidFill>
                  <a:schemeClr val="bg1"/>
                </a:solidFill>
              </a:rPr>
              <a:t>nt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tinh_he_so_thich_nghi</a:t>
            </a:r>
            <a:r>
              <a:rPr lang="en-US" sz="1800" dirty="0" smtClean="0">
                <a:solidFill>
                  <a:schemeClr val="bg1"/>
                </a:solidFill>
              </a:rPr>
              <a:t> (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int</a:t>
            </a:r>
            <a:r>
              <a:rPr lang="en-US" sz="1800" dirty="0" smtClean="0">
                <a:solidFill>
                  <a:schemeClr val="bg1"/>
                </a:solidFill>
              </a:rPr>
              <a:t> a[</a:t>
            </a:r>
            <a:r>
              <a:rPr lang="vi-VN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] 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(6) void </a:t>
            </a:r>
            <a:r>
              <a:rPr lang="en-US" sz="1800" dirty="0" err="1" smtClean="0">
                <a:solidFill>
                  <a:schemeClr val="bg1"/>
                </a:solidFill>
              </a:rPr>
              <a:t>sap_xep_quan_the</a:t>
            </a:r>
            <a:r>
              <a:rPr lang="en-US" sz="1800" dirty="0" smtClean="0">
                <a:solidFill>
                  <a:schemeClr val="bg1"/>
                </a:solidFill>
              </a:rPr>
              <a:t> ( </a:t>
            </a:r>
            <a:r>
              <a:rPr lang="en-US" sz="1800" dirty="0" err="1" smtClean="0">
                <a:solidFill>
                  <a:schemeClr val="bg1"/>
                </a:solidFill>
              </a:rPr>
              <a:t>QuanThe</a:t>
            </a:r>
            <a:r>
              <a:rPr lang="en-US" sz="1800" dirty="0" smtClean="0">
                <a:solidFill>
                  <a:schemeClr val="bg1"/>
                </a:solidFill>
              </a:rPr>
              <a:t> *</a:t>
            </a:r>
            <a:r>
              <a:rPr lang="en-US" sz="1800" dirty="0" err="1" smtClean="0">
                <a:solidFill>
                  <a:schemeClr val="bg1"/>
                </a:solidFill>
              </a:rPr>
              <a:t>qt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1800" dirty="0" smtClean="0">
                <a:solidFill>
                  <a:schemeClr val="bg1"/>
                </a:solidFill>
              </a:rPr>
              <a:t>(7) void </a:t>
            </a:r>
            <a:r>
              <a:rPr lang="en-US" sz="1800" dirty="0" err="1" smtClean="0">
                <a:solidFill>
                  <a:schemeClr val="bg1"/>
                </a:solidFill>
              </a:rPr>
              <a:t>hien_thi_ca_the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(</a:t>
            </a:r>
            <a:r>
              <a:rPr lang="vi-VN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CaThe</a:t>
            </a:r>
            <a:r>
              <a:rPr lang="en-US" sz="1800" dirty="0" smtClean="0">
                <a:solidFill>
                  <a:schemeClr val="bg1"/>
                </a:solidFill>
              </a:rPr>
              <a:t> c )</a:t>
            </a:r>
          </a:p>
        </p:txBody>
      </p:sp>
    </p:spTree>
    <p:extLst>
      <p:ext uri="{BB962C8B-B14F-4D97-AF65-F5344CB8AC3E}">
        <p14:creationId xmlns:p14="http://schemas.microsoft.com/office/powerpoint/2010/main" val="29238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uturistic Engineering Center by Slidesgo">
  <a:themeElements>
    <a:clrScheme name="Simple Light">
      <a:dk1>
        <a:srgbClr val="F25ABC"/>
      </a:dk1>
      <a:lt1>
        <a:srgbClr val="FFFFFF"/>
      </a:lt1>
      <a:dk2>
        <a:srgbClr val="2C3F6F"/>
      </a:dk2>
      <a:lt2>
        <a:srgbClr val="92A3CE"/>
      </a:lt2>
      <a:accent1>
        <a:srgbClr val="0686BF"/>
      </a:accent1>
      <a:accent2>
        <a:srgbClr val="F25ABC"/>
      </a:accent2>
      <a:accent3>
        <a:srgbClr val="2C3F6F"/>
      </a:accent3>
      <a:accent4>
        <a:srgbClr val="F25ABC"/>
      </a:accent4>
      <a:accent5>
        <a:srgbClr val="92A3CE"/>
      </a:accent5>
      <a:accent6>
        <a:srgbClr val="2C3F6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</TotalTime>
  <Words>554</Words>
  <Application>Microsoft Office PowerPoint</Application>
  <PresentationFormat>On-screen Show (16:9)</PresentationFormat>
  <Paragraphs>159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Abel</vt:lpstr>
      <vt:lpstr>Arial</vt:lpstr>
      <vt:lpstr>Times New Roman</vt:lpstr>
      <vt:lpstr>.Vn3DH</vt:lpstr>
      <vt:lpstr>Viga</vt:lpstr>
      <vt:lpstr>Wingdings</vt:lpstr>
      <vt:lpstr>Futuristic Engineering Center by Slidesgo</vt:lpstr>
      <vt:lpstr>BÁO CÁO  TRÍ TUỆ NHÂN TẠO</vt:lpstr>
      <vt:lpstr>01</vt:lpstr>
      <vt:lpstr>GIẢI THUẬT DI TRUYỀN VỀ  BÀI TOÁN NGƯỜI ĐI GIAO HÀNG</vt:lpstr>
      <vt:lpstr>PowerPoint Presentation</vt:lpstr>
      <vt:lpstr>PowerPoint Presentation</vt:lpstr>
      <vt:lpstr>PowerPoint Presentation</vt:lpstr>
      <vt:lpstr>PowerPoint Presentation</vt:lpstr>
      <vt:lpstr>Dữ liệu đầu vào</vt:lpstr>
      <vt:lpstr>PowerPoint Presentation</vt:lpstr>
      <vt:lpstr>PowerPoint Presentation</vt:lpstr>
      <vt:lpstr>PowerPoint Presentation</vt:lpstr>
      <vt:lpstr>Hàm  Lai  Ghép</vt:lpstr>
      <vt:lpstr>PowerPoint Presentation</vt:lpstr>
      <vt:lpstr>Hàm Đột Biến :</vt:lpstr>
      <vt:lpstr>PowerPoint Presentation</vt:lpstr>
      <vt:lpstr>Hàm  Di Truyền</vt:lpstr>
      <vt:lpstr>3. Hướng phát triển và tối ưu</vt:lpstr>
      <vt:lpstr>4. Chạy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  EVERY ONE</dc:title>
  <dc:creator>MSI VN</dc:creator>
  <cp:lastModifiedBy>LENOVO</cp:lastModifiedBy>
  <cp:revision>161</cp:revision>
  <dcterms:modified xsi:type="dcterms:W3CDTF">2022-11-22T16:58:43Z</dcterms:modified>
</cp:coreProperties>
</file>